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fntdata" ContentType="application/x-fontdata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
<Relationships xmlns="http://schemas.openxmlformats.org/package/2006/relationships">
    <Relationship Id="rId1"
                  Type="http://schemas.openxmlformats.org/officeDocument/2006/relationships/extended-properties"
                  Target="docProps/app.xml"/>
    <Relationship Id="rId2" Type="http://schemas.openxmlformats.org/package/2006/relationships/metadata/core-properties"
                  Target="docProps/core.xml"/>
    <Relationship Id="rId3" Type="http://schemas.openxmlformats.org/officeDocument/2006/relationships/officeDocument"
                  Target="ppt/presentation.xml"/>
</Relationships>   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24384000" cy="13716000" type="screen16x9"/>
  <p:notesSz cx="5143500" cy="9144000"/>
  <p:embeddedFontLst>
    <p:embeddedFont>
      <p:font typeface="OPPOSans-B" panose="02010601030101010101" pitchFamily="2" charset="-122"/>
      <p:regular r:id="rId9"/>
    </p:embeddedFont>
    <p:embeddedFont>
      <p:font typeface="BarlowCondensed-Medium" panose="02010601030101010101" pitchFamily="2" charset="-122"/>
      <p:regular r:id="rId10"/>
    </p:embeddedFont>
    <p:embeddedFont>
      <p:font typeface="OPPOSans-R" panose="02010601030101010101" pitchFamily="2" charset="-122"/>
      <p:regular r:id="rId11"/>
    </p:embeddedFont>
    <p:embeddedFont>
      <p:font typeface="OPPOSans-H" panose="02010601030101010101" pitchFamily="2" charset="-122"/>
      <p:regular r:id="rId12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  <Relationship Id="rId1" Target="slideMasters/slideMaster1.xml" Type="http://schemas.openxmlformats.org/officeDocument/2006/relationships/slideMaster"/><Relationship Id="rId2" Target="slides/slide1.xml" Type="http://schemas.openxmlformats.org/officeDocument/2006/relationships/slide"/><Relationship Id="rId3" Target="slides/slide2.xml" Type="http://schemas.openxmlformats.org/officeDocument/2006/relationships/slide"/><Relationship Id="rId4" Target="slides/slide3.xml" Type="http://schemas.openxmlformats.org/officeDocument/2006/relationships/slide"/><Relationship Id="rId5" Target="slides/slide4.xml" Type="http://schemas.openxmlformats.org/officeDocument/2006/relationships/slide"/><Relationship Id="rId6" Target="slides/slide5.xml" Type="http://schemas.openxmlformats.org/officeDocument/2006/relationships/slide"/><Relationship Id="rId7" Target="slides/slide6.xml" Type="http://schemas.openxmlformats.org/officeDocument/2006/relationships/slide"/><Relationship Id="rId8" Target="slides/slide7.xml" Type="http://schemas.openxmlformats.org/officeDocument/2006/relationships/slide"/>  <Relationship Id="rId9" Target="fonts/font1.fntdata" Type="http://schemas.openxmlformats.org/officeDocument/2006/relationships/font"/>  <Relationship Id="rId10" Target="fonts/font2.fntdata" Type="http://schemas.openxmlformats.org/officeDocument/2006/relationships/font"/>  <Relationship Id="rId11" Target="fonts/font3.fntdata" Type="http://schemas.openxmlformats.org/officeDocument/2006/relationships/font"/>  <Relationship Id="rId12" Target="fonts/font4.fntdata" Type="http://schemas.openxmlformats.org/officeDocument/2006/relationships/font"/>  <Relationship Id="rId13" Target="presProps.xml" Type="http://schemas.openxmlformats.org/officeDocument/2006/relationships/presProps"/>  <Relationship Id="rId14" Target="viewProps.xml" Type="http://schemas.openxmlformats.org/officeDocument/2006/relationships/viewProps"/>  <Relationship Id="rId15" Target="theme/theme1.xml" Type="http://schemas.openxmlformats.org/officeDocument/2006/relationships/theme"/>  <Relationship Id="rId16" Target="tableStyles.xml" Type="http://schemas.openxmlformats.org/officeDocument/2006/relationships/tableStyles"/></Relationships>
</file>

<file path=ppt/slideLayouts/_rels/slideLayout1.xml.rels><?xml version="1.0" encoding="UTF-8" standalone="yes"?>
<Relationships xmlns="http://schemas.openxmlformats.org/package/2006/relationships">
    <Relationship Id="rId1" Target="../slideMasters/slideMaster1.xml"
                  Type="http://schemas.openxmlformats.org/officeDocument/2006/relationships/slideMaster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  <Relationship Id="rId1" Target="../slideLayouts/slideLayout1.xml"
                  Type="http://schemas.openxmlformats.org/officeDocument/2006/relationships/slideLayout"/>
    <Relationship Id="rId2" Target="../theme/theme1.xml"
                  Type="http://schemas.openxmlformats.org/officeDocument/2006/relationships/theme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1" Type="http://schemas.openxmlformats.org/officeDocument/2006/relationships/image" Target="../media/image1.png"/><Relationship Id="rId102" Type="http://schemas.openxmlformats.org/officeDocument/2006/relationships/image" Target="../media/image2.png"/><Relationship Id="rId103" Type="http://schemas.openxmlformats.org/officeDocument/2006/relationships/image" Target="../media/image3.png"/><Relationship Id="rId104" Type="http://schemas.openxmlformats.org/officeDocument/2006/relationships/image" Target="../media/image4.png"/><Relationship Id="rId105" Type="http://schemas.openxmlformats.org/officeDocument/2006/relationships/image" Target="../media/image5.png"/><Relationship Id="rId106" Type="http://schemas.openxmlformats.org/officeDocument/2006/relationships/image" Target="../media/image6.png"/><Relationship Id="rId107" Type="http://schemas.openxmlformats.org/officeDocument/2006/relationships/image" Target="../media/image7.png"/><Relationship Id="rId108" Type="http://schemas.openxmlformats.org/officeDocument/2006/relationships/image" Target="../media/image8.png"/><Relationship Id="rId109" Type="http://schemas.openxmlformats.org/officeDocument/2006/relationships/image" Target="../media/image9.png"/></Relationships>
</file>

<file path=ppt/slides/_rels/slide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01" Type="http://schemas.openxmlformats.org/officeDocument/2006/relationships/image" Target="../media/image10.png"/><Relationship Id="rId205" Type="http://schemas.openxmlformats.org/officeDocument/2006/relationships/image" Target="../media/image24.png"/><Relationship Id="rId206" Type="http://schemas.openxmlformats.org/officeDocument/2006/relationships/image" Target="../media/image25.png"/><Relationship Id="rId208" Type="http://schemas.openxmlformats.org/officeDocument/2006/relationships/image" Target="../media/image39.png"/><Relationship Id="rId209" Type="http://schemas.openxmlformats.org/officeDocument/2006/relationships/image" Target="../media/image26.png"/><Relationship Id="rId2011" Type="http://schemas.openxmlformats.org/officeDocument/2006/relationships/image" Target="../media/image29.png"/><Relationship Id="rId2012" Type="http://schemas.openxmlformats.org/officeDocument/2006/relationships/image" Target="../media/image30.png"/><Relationship Id="rId2014" Type="http://schemas.openxmlformats.org/officeDocument/2006/relationships/image" Target="../media/image27.png"/><Relationship Id="rId2015" Type="http://schemas.openxmlformats.org/officeDocument/2006/relationships/image" Target="../media/image28.png"/></Relationships>
</file>

<file path=ppt/slides/_rels/slide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301" Type="http://schemas.openxmlformats.org/officeDocument/2006/relationships/image" Target="../media/image31.png"/><Relationship Id="rId302" Type="http://schemas.openxmlformats.org/officeDocument/2006/relationships/image" Target="../media/image32.png"/><Relationship Id="rId303" Type="http://schemas.openxmlformats.org/officeDocument/2006/relationships/image" Target="../media/image11.png"/><Relationship Id="rId307" Type="http://schemas.openxmlformats.org/officeDocument/2006/relationships/image" Target="../media/image49.png"/><Relationship Id="rId309" Type="http://schemas.openxmlformats.org/officeDocument/2006/relationships/image" Target="../media/image33.png"/><Relationship Id="rId3010" Type="http://schemas.openxmlformats.org/officeDocument/2006/relationships/image" Target="../media/image35.png"/><Relationship Id="rId3011" Type="http://schemas.openxmlformats.org/officeDocument/2006/relationships/image" Target="../media/image31.png"/></Relationships>
</file>

<file path=ppt/slides/_rels/slide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403" Type="http://schemas.openxmlformats.org/officeDocument/2006/relationships/image" Target="../media/image13.png"/><Relationship Id="rId404" Type="http://schemas.openxmlformats.org/officeDocument/2006/relationships/image" Target="../media/image36.png"/><Relationship Id="rId405" Type="http://schemas.openxmlformats.org/officeDocument/2006/relationships/image" Target="../media/image48.png"/><Relationship Id="rId408" Type="http://schemas.openxmlformats.org/officeDocument/2006/relationships/image" Target="../media/image37.png"/><Relationship Id="rId409" Type="http://schemas.openxmlformats.org/officeDocument/2006/relationships/image" Target="../media/image12.png"/><Relationship Id="rId4013" Type="http://schemas.openxmlformats.org/officeDocument/2006/relationships/image" Target="../media/image38.png"/><Relationship Id="rId4014" Type="http://schemas.openxmlformats.org/officeDocument/2006/relationships/image" Target="../media/image20.png"/><Relationship Id="rId4018" Type="http://schemas.openxmlformats.org/officeDocument/2006/relationships/image" Target="../media/image41.png"/><Relationship Id="rId4020" Type="http://schemas.openxmlformats.org/officeDocument/2006/relationships/image" Target="../media/image14.png"/><Relationship Id="rId4024" Type="http://schemas.openxmlformats.org/officeDocument/2006/relationships/image" Target="../media/image15.png"/><Relationship Id="rId4025" Type="http://schemas.openxmlformats.org/officeDocument/2006/relationships/image" Target="../media/image16.png"/><Relationship Id="rId4026" Type="http://schemas.openxmlformats.org/officeDocument/2006/relationships/image" Target="../media/image17.png"/><Relationship Id="rId4027" Type="http://schemas.openxmlformats.org/officeDocument/2006/relationships/image" Target="../media/image19.png"/><Relationship Id="rId4029" Type="http://schemas.openxmlformats.org/officeDocument/2006/relationships/image" Target="../media/image43.png"/><Relationship Id="rId4030" Type="http://schemas.openxmlformats.org/officeDocument/2006/relationships/image" Target="../media/image44.png"/><Relationship Id="rId4031" Type="http://schemas.openxmlformats.org/officeDocument/2006/relationships/image" Target="../media/image45.png"/></Relationships>
</file>

<file path=ppt/slides/_rels/slide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503" Type="http://schemas.openxmlformats.org/officeDocument/2006/relationships/image" Target="../media/image13.png"/><Relationship Id="rId504" Type="http://schemas.openxmlformats.org/officeDocument/2006/relationships/image" Target="../media/image36.png"/><Relationship Id="rId505" Type="http://schemas.openxmlformats.org/officeDocument/2006/relationships/image" Target="../media/image48.png"/><Relationship Id="rId509" Type="http://schemas.openxmlformats.org/officeDocument/2006/relationships/image" Target="../media/image15.png"/><Relationship Id="rId5010" Type="http://schemas.openxmlformats.org/officeDocument/2006/relationships/image" Target="../media/image16.png"/><Relationship Id="rId5011" Type="http://schemas.openxmlformats.org/officeDocument/2006/relationships/image" Target="../media/image17.png"/><Relationship Id="rId5012" Type="http://schemas.openxmlformats.org/officeDocument/2006/relationships/image" Target="../media/image19.png"/><Relationship Id="rId5014" Type="http://schemas.openxmlformats.org/officeDocument/2006/relationships/image" Target="../media/image43.png"/><Relationship Id="rId5015" Type="http://schemas.openxmlformats.org/officeDocument/2006/relationships/image" Target="../media/image44.png"/><Relationship Id="rId5016" Type="http://schemas.openxmlformats.org/officeDocument/2006/relationships/image" Target="../media/image45.png"/><Relationship Id="rId5017" Type="http://schemas.openxmlformats.org/officeDocument/2006/relationships/image" Target="../media/image18.png"/><Relationship Id="rId5018" Type="http://schemas.openxmlformats.org/officeDocument/2006/relationships/image" Target="../media/image47.png"/></Relationships>
</file>

<file path=ppt/slides/_rels/slide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603" Type="http://schemas.openxmlformats.org/officeDocument/2006/relationships/image" Target="../media/image13.png"/><Relationship Id="rId604" Type="http://schemas.openxmlformats.org/officeDocument/2006/relationships/image" Target="../media/image36.png"/><Relationship Id="rId605" Type="http://schemas.openxmlformats.org/officeDocument/2006/relationships/image" Target="../media/image48.png"/><Relationship Id="rId609" Type="http://schemas.openxmlformats.org/officeDocument/2006/relationships/image" Target="../media/image15.png"/><Relationship Id="rId6010" Type="http://schemas.openxmlformats.org/officeDocument/2006/relationships/image" Target="../media/image16.png"/><Relationship Id="rId6011" Type="http://schemas.openxmlformats.org/officeDocument/2006/relationships/image" Target="../media/image17.png"/><Relationship Id="rId6012" Type="http://schemas.openxmlformats.org/officeDocument/2006/relationships/image" Target="../media/image19.png"/><Relationship Id="rId6014" Type="http://schemas.openxmlformats.org/officeDocument/2006/relationships/image" Target="../media/image43.png"/><Relationship Id="rId6015" Type="http://schemas.openxmlformats.org/officeDocument/2006/relationships/image" Target="../media/image44.png"/><Relationship Id="rId6016" Type="http://schemas.openxmlformats.org/officeDocument/2006/relationships/image" Target="../media/image45.png"/><Relationship Id="rId6018" Type="http://schemas.openxmlformats.org/officeDocument/2006/relationships/image" Target="../media/image22.png"/><Relationship Id="rId6019" Type="http://schemas.openxmlformats.org/officeDocument/2006/relationships/image" Target="../media/image56.png"/><Relationship Id="rId6020" Type="http://schemas.openxmlformats.org/officeDocument/2006/relationships/image" Target="../media/image54.png"/><Relationship Id="rId6021" Type="http://schemas.openxmlformats.org/officeDocument/2006/relationships/image" Target="../media/image51.png"/><Relationship Id="rId6025" Type="http://schemas.openxmlformats.org/officeDocument/2006/relationships/image" Target="../media/image23.png"/><Relationship Id="rId6026" Type="http://schemas.openxmlformats.org/officeDocument/2006/relationships/image" Target="../media/image56.png"/><Relationship Id="rId6027" Type="http://schemas.openxmlformats.org/officeDocument/2006/relationships/image" Target="../media/image53.png"/><Relationship Id="rId6028" Type="http://schemas.openxmlformats.org/officeDocument/2006/relationships/image" Target="../media/image52.png"/><Relationship Id="rId6032" Type="http://schemas.openxmlformats.org/officeDocument/2006/relationships/image" Target="../media/image34.png"/><Relationship Id="rId6033" Type="http://schemas.openxmlformats.org/officeDocument/2006/relationships/image" Target="../media/image56.png"/><Relationship Id="rId6034" Type="http://schemas.openxmlformats.org/officeDocument/2006/relationships/image" Target="../media/image55.png"/><Relationship Id="rId6035" Type="http://schemas.openxmlformats.org/officeDocument/2006/relationships/image" Target="../media/image57.png"/></Relationships>
</file>

<file path=ppt/slides/_rels/slide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702" Type="http://schemas.openxmlformats.org/officeDocument/2006/relationships/image" Target="../media/image21.png"/><Relationship Id="rId703" Type="http://schemas.openxmlformats.org/officeDocument/2006/relationships/image" Target="../media/image58.png"/><Relationship Id="rId704" Type="http://schemas.openxmlformats.org/officeDocument/2006/relationships/image" Target="../media/image40.png"/><Relationship Id="rId705" Type="http://schemas.openxmlformats.org/officeDocument/2006/relationships/image" Target="../media/image3.png"/><Relationship Id="rId706" Type="http://schemas.openxmlformats.org/officeDocument/2006/relationships/image" Target="../media/image4.png"/><Relationship Id="rId707" Type="http://schemas.openxmlformats.org/officeDocument/2006/relationships/image" Target="../media/image50.png"/><Relationship Id="rId708" Type="http://schemas.openxmlformats.org/officeDocument/2006/relationships/image" Target="../media/image46.png"/><Relationship Id="rId709" Type="http://schemas.openxmlformats.org/officeDocument/2006/relationships/image" Target="../media/image42.png"/><Relationship Id="rId7010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494F8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 101"/>
          <p:cNvPicPr>
            <a:picLocks noChangeAspect="1"/>
          </p:cNvPicPr>
          <p:nvPr/>
        </p:nvPicPr>
        <p:blipFill>
          <a:blip r:embed="rId101">
                </a:blip>
          <a:srcRect l="0" r="0"/>
          <a:stretch>
            <a:fillRect/>
          </a:stretch>
        </p:blipFill>
        <p:spPr>
          <a:xfrm rot="0" flipV="0" flipH="0">
            <a:off x="12801600" y="1274599"/>
            <a:ext cx="8915400" cy="6510500"/>
          </a:xfrm>
          <a:prstGeom prst="rect">
            <a:avLst/>
          </a:prstGeom>
        </p:spPr>
      </p:pic>
      <p:pic>
        <p:nvPicPr>
          <p:cNvPr id="102" name="image 102"/>
          <p:cNvPicPr>
            <a:picLocks noChangeAspect="1"/>
          </p:cNvPicPr>
          <p:nvPr/>
        </p:nvPicPr>
        <p:blipFill>
          <a:blip r:embed="rId102">
                </a:blip>
          <a:srcRect/>
          <a:stretch>
            <a:fillRect/>
          </a:stretch>
        </p:blipFill>
        <p:spPr>
          <a:xfrm rot="0" flipV="0" flipH="0">
            <a:off x="-12700" y="5461000"/>
            <a:ext cx="24409400" cy="8305800"/>
          </a:xfrm>
          <a:prstGeom prst="rect">
            <a:avLst/>
          </a:prstGeom>
        </p:spPr>
      </p:pic>
      <p:pic>
        <p:nvPicPr>
          <p:cNvPr id="103" name="image 103"/>
          <p:cNvPicPr>
            <a:picLocks noChangeAspect="1"/>
          </p:cNvPicPr>
          <p:nvPr/>
        </p:nvPicPr>
        <p:blipFill>
          <a:blip r:embed="rId103">
                </a:blip>
          <a:srcRect/>
          <a:stretch>
            <a:fillRect/>
          </a:stretch>
        </p:blipFill>
        <p:spPr>
          <a:xfrm rot="0" flipV="0" flipH="0">
            <a:off x="12801600" y="7924800"/>
            <a:ext cx="2133600" cy="2781300"/>
          </a:xfrm>
          <a:prstGeom prst="rect">
            <a:avLst/>
          </a:prstGeom>
        </p:spPr>
      </p:pic>
      <p:pic>
        <p:nvPicPr>
          <p:cNvPr id="104" name="image 104"/>
          <p:cNvPicPr>
            <a:picLocks noChangeAspect="1"/>
          </p:cNvPicPr>
          <p:nvPr/>
        </p:nvPicPr>
        <p:blipFill>
          <a:blip r:embed="rId104">
                </a:blip>
          <a:srcRect/>
          <a:stretch>
            <a:fillRect/>
          </a:stretch>
        </p:blipFill>
        <p:spPr>
          <a:xfrm rot="0" flipV="0" flipH="0">
            <a:off x="14795500" y="9080500"/>
            <a:ext cx="2120900" cy="2781300"/>
          </a:xfrm>
          <a:prstGeom prst="rect">
            <a:avLst/>
          </a:prstGeom>
        </p:spPr>
      </p:pic>
      <p:pic>
        <p:nvPicPr>
          <p:cNvPr id="105" name="image 105"/>
          <p:cNvPicPr>
            <a:picLocks noChangeAspect="1"/>
          </p:cNvPicPr>
          <p:nvPr/>
        </p:nvPicPr>
        <p:blipFill>
          <a:blip r:embed="rId105">
                </a:blip>
          <a:srcRect/>
          <a:stretch>
            <a:fillRect/>
          </a:stretch>
        </p:blipFill>
        <p:spPr>
          <a:xfrm rot="0" flipV="0" flipH="0">
            <a:off x="16687800" y="6502400"/>
            <a:ext cx="863600" cy="2019300"/>
          </a:xfrm>
          <a:prstGeom prst="rect">
            <a:avLst/>
          </a:prstGeom>
        </p:spPr>
      </p:pic>
      <p:pic>
        <p:nvPicPr>
          <p:cNvPr id="106" name="image 106"/>
          <p:cNvPicPr>
            <a:picLocks noChangeAspect="1"/>
          </p:cNvPicPr>
          <p:nvPr/>
        </p:nvPicPr>
        <p:blipFill>
          <a:blip r:embed="rId106">
                </a:blip>
          <a:srcRect/>
          <a:stretch>
            <a:fillRect/>
          </a:stretch>
        </p:blipFill>
        <p:spPr>
          <a:xfrm rot="0" flipV="0" flipH="0">
            <a:off x="21488400" y="7150100"/>
            <a:ext cx="952500" cy="1663700"/>
          </a:xfrm>
          <a:prstGeom prst="rect">
            <a:avLst/>
          </a:prstGeom>
        </p:spPr>
      </p:pic>
      <p:pic>
        <p:nvPicPr>
          <p:cNvPr id="107" name="image 107"/>
          <p:cNvPicPr>
            <a:picLocks noChangeAspect="1"/>
          </p:cNvPicPr>
          <p:nvPr/>
        </p:nvPicPr>
        <p:blipFill>
          <a:blip r:embed="rId107">
                </a:blip>
          <a:srcRect/>
          <a:stretch>
            <a:fillRect/>
          </a:stretch>
        </p:blipFill>
        <p:spPr>
          <a:xfrm rot="0" flipV="0" flipH="0">
            <a:off x="19126200" y="9169400"/>
            <a:ext cx="1295400" cy="2413000"/>
          </a:xfrm>
          <a:prstGeom prst="rect">
            <a:avLst/>
          </a:prstGeom>
        </p:spPr>
      </p:pic>
      <p:pic>
        <p:nvPicPr>
          <p:cNvPr id="108" name="image 108"/>
          <p:cNvPicPr>
            <a:picLocks noChangeAspect="1"/>
          </p:cNvPicPr>
          <p:nvPr/>
        </p:nvPicPr>
        <p:blipFill>
          <a:blip r:embed="rId108">
                </a:blip>
          <a:srcRect/>
          <a:stretch>
            <a:fillRect/>
          </a:stretch>
        </p:blipFill>
        <p:spPr>
          <a:xfrm rot="0" flipV="0" flipH="0">
            <a:off x="19761200" y="5930900"/>
            <a:ext cx="838200" cy="1498600"/>
          </a:xfrm>
          <a:prstGeom prst="rect">
            <a:avLst/>
          </a:prstGeom>
        </p:spPr>
      </p:pic>
      <p:pic>
        <p:nvPicPr>
          <p:cNvPr id="109" name="image 109"/>
          <p:cNvPicPr>
            <a:picLocks noChangeAspect="1"/>
          </p:cNvPicPr>
          <p:nvPr/>
        </p:nvPicPr>
        <p:blipFill>
          <a:blip r:embed="rId109">
                </a:blip>
          <a:srcRect/>
          <a:stretch>
            <a:fillRect/>
          </a:stretch>
        </p:blipFill>
        <p:spPr>
          <a:xfrm rot="0" flipV="0" flipH="0">
            <a:off x="22123400" y="6311900"/>
            <a:ext cx="1714500" cy="1714500"/>
          </a:xfrm>
          <a:prstGeom prst="rect">
            <a:avLst/>
          </a:prstGeom>
        </p:spPr>
      </p:pic>
      <p:sp>
        <p:nvSpPr>
          <p:cNvPr id="1010" name="Object 1010"/>
          <p:cNvSpPr txBox="1"/>
          <p:nvPr/>
        </p:nvSpPr>
        <p:spPr>
          <a:xfrm>
            <a:off x="1913670" y="10853990"/>
            <a:ext cx="9558208" cy="546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600" i="0" b="0" dirty="0" smtClean="0" lang="zh-CN">
                <a:solidFill>
                  <a:srgbClr val="595F9D"/>
                </a:solidFill>
                <a:latin typeface="OPPOSans-B"/>
                <a:ea typeface="OPPOSans-B"/>
              </a:rPr>
              <a:t>新媒体运营：高小定</a:t>
            </a:r>
            <a:endParaRPr lang="zh-CN" altLang="en-US"/>
          </a:p>
        </p:txBody>
      </p:sp>
      <p:sp>
        <p:nvSpPr>
          <p:cNvPr id="1011" name="Object 1011"/>
          <p:cNvSpPr txBox="1"/>
          <p:nvPr/>
        </p:nvSpPr>
        <p:spPr>
          <a:xfrm>
            <a:off x="1913670" y="1324694"/>
            <a:ext cx="8069739" cy="182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12000" i="0" b="1" dirty="0" smtClean="0" lang="zh-CN">
                <a:solidFill>
                  <a:srgbClr val="F4FFFF"/>
                </a:solidFill>
                <a:latin typeface="BarlowCondensed-Medium"/>
                <a:ea typeface="BarlowCondensed-Medium"/>
              </a:rPr>
              <a:t>2020</a:t>
            </a:r>
            <a:endParaRPr lang="zh-CN" altLang="en-US"/>
          </a:p>
        </p:txBody>
      </p:sp>
      <p:sp>
        <p:nvSpPr>
          <p:cNvPr id="1012" name="Object 1012"/>
          <p:cNvSpPr txBox="1"/>
          <p:nvPr/>
        </p:nvSpPr>
        <p:spPr>
          <a:xfrm>
            <a:off x="1913670" y="3596573"/>
            <a:ext cx="11629231" cy="3048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sz="12000" i="0" b="0" dirty="0" smtClean="0" lang="zh-CN">
                <a:solidFill>
                  <a:srgbClr val="F4FFFF"/>
                </a:solidFill>
                <a:latin typeface="BarlowCondensed-Medium"/>
                <a:ea typeface="BarlowCondensed-Medium"/>
              </a:rPr>
              <a:t>SUMMARY </a:t>
            </a:r>
            <a:endParaRPr lang="zh-CN" altLang="en-US" sz="12000"/>
          </a:p>
          <a:p>
            <a:pPr algn="l">
              <a:lnSpc>
                <a:spcPct val="83333"/>
              </a:lnSpc>
            </a:pPr>
            <a:r>
              <a:rPr sz="12000" i="0" b="0" dirty="0" smtClean="0" lang="zh-CN">
                <a:solidFill>
                  <a:srgbClr val="F4FFFF"/>
                </a:solidFill>
                <a:latin typeface="BarlowCondensed-Medium"/>
                <a:ea typeface="BarlowCondensed-Medium"/>
              </a:rPr>
              <a:t>WEEKLY REPORT</a:t>
            </a:r>
            <a:endParaRPr lang="zh-CN" altLang="en-US"/>
          </a:p>
        </p:txBody>
      </p:sp>
      <p:sp>
        <p:nvSpPr>
          <p:cNvPr id="1013" name="Object 1013"/>
          <p:cNvSpPr txBox="1"/>
          <p:nvPr/>
        </p:nvSpPr>
        <p:spPr>
          <a:xfrm>
            <a:off x="1913670" y="7086600"/>
            <a:ext cx="11419713" cy="1651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10800" i="0" b="0" spc="359" dirty="0" smtClean="0" lang="zh-CN">
                <a:solidFill>
                  <a:srgbClr val="F4FFFF"/>
                </a:solidFill>
                <a:latin typeface="OPPOSans-R"/>
                <a:ea typeface="OPPOSans-R"/>
              </a:rPr>
              <a:t>周报总结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 201"/>
          <p:cNvPicPr>
            <a:picLocks noChangeAspect="1"/>
          </p:cNvPicPr>
          <p:nvPr/>
        </p:nvPicPr>
        <p:blipFill>
          <a:blip r:embed="rId201">
                </a:blip>
          <a:srcRect/>
          <a:stretch>
            <a:fillRect/>
          </a:stretch>
        </p:blipFill>
        <p:spPr>
          <a:xfrm rot="0" flipV="0" flipH="0">
            <a:off x="1893981" y="5023747"/>
            <a:ext cx="8051800" cy="6375400"/>
          </a:xfrm>
          <a:prstGeom prst="rect">
            <a:avLst/>
          </a:prstGeom>
        </p:spPr>
      </p:pic>
      <p:sp>
        <p:nvSpPr>
          <p:cNvPr id="202" name="Object 202"/>
          <p:cNvSpPr txBox="1"/>
          <p:nvPr/>
        </p:nvSpPr>
        <p:spPr>
          <a:xfrm>
            <a:off x="5241364" y="2001611"/>
            <a:ext cx="5869511" cy="1104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7200" i="0" b="1" spc="230" dirty="0" smtClean="0" lang="zh-CN">
                <a:solidFill>
                  <a:srgbClr val="494F8C"/>
                </a:solidFill>
                <a:latin typeface="BarlowCondensed-Medium"/>
                <a:ea typeface="BarlowCondensed-Medium"/>
              </a:rPr>
              <a:t>Contents</a:t>
            </a:r>
            <a:endParaRPr lang="zh-CN" altLang="en-US"/>
          </a:p>
        </p:txBody>
      </p:sp>
      <p:sp>
        <p:nvSpPr>
          <p:cNvPr id="203" name="Object 203"/>
          <p:cNvSpPr txBox="1"/>
          <p:nvPr/>
        </p:nvSpPr>
        <p:spPr>
          <a:xfrm>
            <a:off x="1792381" y="1521273"/>
            <a:ext cx="3492500" cy="182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12000" i="0" b="0" spc="359" dirty="0" smtClean="0" lang="zh-CN">
                <a:solidFill>
                  <a:srgbClr val="494F8C"/>
                </a:solidFill>
                <a:latin typeface="OPPOSans-H"/>
                <a:ea typeface="OPPOSans-H"/>
              </a:rPr>
              <a:t>目录</a:t>
            </a:r>
            <a:endParaRPr lang="zh-CN" altLang="en-US"/>
          </a:p>
        </p:txBody>
      </p:sp>
      <p:grpSp>
        <p:nvGrpSpPr>
          <p:cNvPr id="204" name="组合 204"/>
          <p:cNvGrpSpPr/>
          <p:nvPr/>
        </p:nvGrpSpPr>
        <p:grpSpPr>
          <a:xfrm>
            <a:off x="12192000" y="4558719"/>
            <a:ext cx="1117600" cy="1104900"/>
            <a:chOff x="12192000" y="4558719"/>
            <a:chExt cx="1117600" cy="1104900"/>
          </a:xfrm>
        </p:grpSpPr>
        <p:pic>
          <p:nvPicPr>
            <p:cNvPr id="205" name="image 205"/>
            <p:cNvPicPr>
              <a:picLocks noChangeAspect="1"/>
            </p:cNvPicPr>
            <p:nvPr/>
          </p:nvPicPr>
          <p:blipFill>
            <a:blip r:embed="rId205">
                </a:blip>
            <a:srcRect/>
            <a:stretch>
              <a:fillRect/>
            </a:stretch>
          </p:blipFill>
          <p:spPr>
            <a:xfrm rot="0" flipV="0" flipH="0">
              <a:off x="12192000" y="4609519"/>
              <a:ext cx="1054100" cy="1054100"/>
            </a:xfrm>
            <a:prstGeom prst="rect">
              <a:avLst/>
            </a:prstGeom>
          </p:spPr>
        </p:pic>
        <p:pic>
          <p:nvPicPr>
            <p:cNvPr id="206" name="image 206"/>
            <p:cNvPicPr>
              <a:picLocks noChangeAspect="1"/>
            </p:cNvPicPr>
            <p:nvPr/>
          </p:nvPicPr>
          <p:blipFill>
            <a:blip r:embed="rId206">
              <a:alphaModFix amt="50196"/>
            </a:blip>
            <a:srcRect/>
            <a:stretch>
              <a:fillRect/>
            </a:stretch>
          </p:blipFill>
          <p:spPr>
            <a:xfrm rot="0" flipV="0" flipH="0">
              <a:off x="12801600" y="4558719"/>
              <a:ext cx="508000" cy="495300"/>
            </a:xfrm>
            <a:prstGeom prst="rect">
              <a:avLst/>
            </a:prstGeom>
          </p:spPr>
        </p:pic>
      </p:grpSp>
      <p:grpSp>
        <p:nvGrpSpPr>
          <p:cNvPr id="207" name="组合 207"/>
          <p:cNvGrpSpPr/>
          <p:nvPr/>
        </p:nvGrpSpPr>
        <p:grpSpPr>
          <a:xfrm>
            <a:off x="17624028" y="4558719"/>
            <a:ext cx="1117600" cy="1104900"/>
            <a:chOff x="17624028" y="4558719"/>
            <a:chExt cx="1117600" cy="1104900"/>
          </a:xfrm>
        </p:grpSpPr>
        <p:pic>
          <p:nvPicPr>
            <p:cNvPr id="208" name="image 208"/>
            <p:cNvPicPr>
              <a:picLocks noChangeAspect="1"/>
            </p:cNvPicPr>
            <p:nvPr/>
          </p:nvPicPr>
          <p:blipFill>
            <a:blip r:embed="rId208">
                </a:blip>
            <a:srcRect/>
            <a:stretch>
              <a:fillRect/>
            </a:stretch>
          </p:blipFill>
          <p:spPr>
            <a:xfrm rot="0" flipV="0" flipH="0">
              <a:off x="17624028" y="4609519"/>
              <a:ext cx="1054100" cy="1054100"/>
            </a:xfrm>
            <a:prstGeom prst="rect">
              <a:avLst/>
            </a:prstGeom>
          </p:spPr>
        </p:pic>
        <p:pic>
          <p:nvPicPr>
            <p:cNvPr id="209" name="image 209"/>
            <p:cNvPicPr>
              <a:picLocks noChangeAspect="1"/>
            </p:cNvPicPr>
            <p:nvPr/>
          </p:nvPicPr>
          <p:blipFill>
            <a:blip r:embed="rId209">
              <a:alphaModFix amt="50196"/>
            </a:blip>
            <a:srcRect/>
            <a:stretch>
              <a:fillRect/>
            </a:stretch>
          </p:blipFill>
          <p:spPr>
            <a:xfrm rot="0" flipV="0" flipH="0">
              <a:off x="18233628" y="4558719"/>
              <a:ext cx="508000" cy="495300"/>
            </a:xfrm>
            <a:prstGeom prst="rect">
              <a:avLst/>
            </a:prstGeom>
          </p:spPr>
        </p:pic>
      </p:grpSp>
      <p:grpSp>
        <p:nvGrpSpPr>
          <p:cNvPr id="2010" name="组合 2010"/>
          <p:cNvGrpSpPr/>
          <p:nvPr/>
        </p:nvGrpSpPr>
        <p:grpSpPr>
          <a:xfrm>
            <a:off x="17622437" y="8211447"/>
            <a:ext cx="1117600" cy="1104900"/>
            <a:chOff x="17622437" y="8211447"/>
            <a:chExt cx="1117600" cy="1104900"/>
          </a:xfrm>
        </p:grpSpPr>
        <p:pic>
          <p:nvPicPr>
            <p:cNvPr id="2011" name="image 2011"/>
            <p:cNvPicPr>
              <a:picLocks noChangeAspect="1"/>
            </p:cNvPicPr>
            <p:nvPr/>
          </p:nvPicPr>
          <p:blipFill>
            <a:blip r:embed="rId2011">
                </a:blip>
            <a:srcRect/>
            <a:stretch>
              <a:fillRect/>
            </a:stretch>
          </p:blipFill>
          <p:spPr>
            <a:xfrm rot="0" flipV="0" flipH="0">
              <a:off x="17622437" y="8262247"/>
              <a:ext cx="1054100" cy="1054100"/>
            </a:xfrm>
            <a:prstGeom prst="rect">
              <a:avLst/>
            </a:prstGeom>
          </p:spPr>
        </p:pic>
        <p:pic>
          <p:nvPicPr>
            <p:cNvPr id="2012" name="image 2012"/>
            <p:cNvPicPr>
              <a:picLocks noChangeAspect="1"/>
            </p:cNvPicPr>
            <p:nvPr/>
          </p:nvPicPr>
          <p:blipFill>
            <a:blip r:embed="rId2012">
              <a:alphaModFix amt="50196"/>
            </a:blip>
            <a:srcRect/>
            <a:stretch>
              <a:fillRect/>
            </a:stretch>
          </p:blipFill>
          <p:spPr>
            <a:xfrm rot="0" flipV="0" flipH="0">
              <a:off x="18232037" y="8211447"/>
              <a:ext cx="508000" cy="495300"/>
            </a:xfrm>
            <a:prstGeom prst="rect">
              <a:avLst/>
            </a:prstGeom>
          </p:spPr>
        </p:pic>
      </p:grpSp>
      <p:grpSp>
        <p:nvGrpSpPr>
          <p:cNvPr id="2013" name="组合 2013"/>
          <p:cNvGrpSpPr/>
          <p:nvPr/>
        </p:nvGrpSpPr>
        <p:grpSpPr>
          <a:xfrm>
            <a:off x="12212237" y="8211447"/>
            <a:ext cx="1117600" cy="1104900"/>
            <a:chOff x="12212237" y="8211447"/>
            <a:chExt cx="1117600" cy="1104900"/>
          </a:xfrm>
        </p:grpSpPr>
        <p:pic>
          <p:nvPicPr>
            <p:cNvPr id="2014" name="image 2014"/>
            <p:cNvPicPr>
              <a:picLocks noChangeAspect="1"/>
            </p:cNvPicPr>
            <p:nvPr/>
          </p:nvPicPr>
          <p:blipFill>
            <a:blip r:embed="rId2014">
                </a:blip>
            <a:srcRect/>
            <a:stretch>
              <a:fillRect/>
            </a:stretch>
          </p:blipFill>
          <p:spPr>
            <a:xfrm rot="0" flipV="0" flipH="0">
              <a:off x="12212237" y="8262247"/>
              <a:ext cx="1054100" cy="1054100"/>
            </a:xfrm>
            <a:prstGeom prst="rect">
              <a:avLst/>
            </a:prstGeom>
          </p:spPr>
        </p:pic>
        <p:pic>
          <p:nvPicPr>
            <p:cNvPr id="2015" name="image 2015"/>
            <p:cNvPicPr>
              <a:picLocks noChangeAspect="1"/>
            </p:cNvPicPr>
            <p:nvPr/>
          </p:nvPicPr>
          <p:blipFill>
            <a:blip r:embed="rId2015">
              <a:alphaModFix amt="50196"/>
            </a:blip>
            <a:srcRect/>
            <a:stretch>
              <a:fillRect/>
            </a:stretch>
          </p:blipFill>
          <p:spPr>
            <a:xfrm rot="0" flipV="0" flipH="0">
              <a:off x="12821837" y="8211447"/>
              <a:ext cx="508000" cy="495300"/>
            </a:xfrm>
            <a:prstGeom prst="rect">
              <a:avLst/>
            </a:prstGeom>
          </p:spPr>
        </p:pic>
      </p:grpSp>
      <p:grpSp>
        <p:nvGrpSpPr>
          <p:cNvPr id="2016" name="组合 2016"/>
          <p:cNvGrpSpPr/>
          <p:nvPr/>
        </p:nvGrpSpPr>
        <p:grpSpPr>
          <a:xfrm>
            <a:off x="12192000" y="5960912"/>
            <a:ext cx="4223963" cy="1073789"/>
            <a:chOff x="12192000" y="5960912"/>
            <a:chExt cx="4223963" cy="1073789"/>
          </a:xfrm>
        </p:grpSpPr>
        <p:sp>
          <p:nvSpPr>
            <p:cNvPr id="2017" name="Object 2017"/>
            <p:cNvSpPr txBox="1"/>
            <p:nvPr/>
          </p:nvSpPr>
          <p:spPr>
            <a:xfrm>
              <a:off x="12090400" y="6590201"/>
              <a:ext cx="4476762" cy="3682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2400" i="0" b="0" spc="12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Work review</a:t>
              </a:r>
              <a:endParaRPr lang="zh-CN" altLang="en-US"/>
            </a:p>
          </p:txBody>
        </p:sp>
        <p:sp>
          <p:nvSpPr>
            <p:cNvPr id="2018" name="Object 2018"/>
            <p:cNvSpPr txBox="1"/>
            <p:nvPr/>
          </p:nvSpPr>
          <p:spPr>
            <a:xfrm>
              <a:off x="12090400" y="5884712"/>
              <a:ext cx="4477963" cy="711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600" i="0" b="0" spc="138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工作回顾</a:t>
              </a:r>
              <a:endParaRPr lang="zh-CN" altLang="en-US"/>
            </a:p>
          </p:txBody>
        </p:sp>
      </p:grpSp>
      <p:grpSp>
        <p:nvGrpSpPr>
          <p:cNvPr id="2019" name="组合 2019"/>
          <p:cNvGrpSpPr/>
          <p:nvPr/>
        </p:nvGrpSpPr>
        <p:grpSpPr>
          <a:xfrm>
            <a:off x="17624028" y="5966269"/>
            <a:ext cx="4644809" cy="1072003"/>
            <a:chOff x="17624028" y="5966269"/>
            <a:chExt cx="4644809" cy="1072003"/>
          </a:xfrm>
        </p:grpSpPr>
        <p:sp>
          <p:nvSpPr>
            <p:cNvPr id="2020" name="Object 2020"/>
            <p:cNvSpPr txBox="1"/>
            <p:nvPr/>
          </p:nvSpPr>
          <p:spPr>
            <a:xfrm>
              <a:off x="17522428" y="6593773"/>
              <a:ext cx="4898809" cy="3682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2400" i="0" b="0" spc="72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Details of the data</a:t>
              </a:r>
              <a:endParaRPr lang="zh-CN" altLang="en-US"/>
            </a:p>
          </p:txBody>
        </p:sp>
        <p:sp>
          <p:nvSpPr>
            <p:cNvPr id="2021" name="Object 2021"/>
            <p:cNvSpPr txBox="1"/>
            <p:nvPr/>
          </p:nvSpPr>
          <p:spPr>
            <a:xfrm>
              <a:off x="17522428" y="5890069"/>
              <a:ext cx="4890285" cy="711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600" i="0" b="0" spc="138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数据详情</a:t>
              </a:r>
              <a:endParaRPr lang="zh-CN" altLang="en-US"/>
            </a:p>
          </p:txBody>
        </p:sp>
      </p:grpSp>
      <p:grpSp>
        <p:nvGrpSpPr>
          <p:cNvPr id="2022" name="组合 2022"/>
          <p:cNvGrpSpPr/>
          <p:nvPr/>
        </p:nvGrpSpPr>
        <p:grpSpPr>
          <a:xfrm>
            <a:off x="17600609" y="9613640"/>
            <a:ext cx="4668227" cy="1073789"/>
            <a:chOff x="17600609" y="9613640"/>
            <a:chExt cx="4668227" cy="1073789"/>
          </a:xfrm>
        </p:grpSpPr>
        <p:sp>
          <p:nvSpPr>
            <p:cNvPr id="2023" name="Object 2023"/>
            <p:cNvSpPr txBox="1"/>
            <p:nvPr/>
          </p:nvSpPr>
          <p:spPr>
            <a:xfrm>
              <a:off x="17499009" y="10242930"/>
              <a:ext cx="4895634" cy="3682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2400" i="0" b="0" spc="72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Work plans</a:t>
              </a:r>
              <a:endParaRPr lang="zh-CN" altLang="en-US"/>
            </a:p>
          </p:txBody>
        </p:sp>
        <p:sp>
          <p:nvSpPr>
            <p:cNvPr id="2024" name="Object 2024"/>
            <p:cNvSpPr txBox="1"/>
            <p:nvPr/>
          </p:nvSpPr>
          <p:spPr>
            <a:xfrm>
              <a:off x="17499009" y="9537440"/>
              <a:ext cx="4922227" cy="711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600" i="0" b="0" spc="138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工作规划</a:t>
              </a:r>
              <a:endParaRPr lang="zh-CN" altLang="en-US"/>
            </a:p>
          </p:txBody>
        </p:sp>
      </p:grpSp>
      <p:grpSp>
        <p:nvGrpSpPr>
          <p:cNvPr id="2025" name="组合 2025"/>
          <p:cNvGrpSpPr/>
          <p:nvPr/>
        </p:nvGrpSpPr>
        <p:grpSpPr>
          <a:xfrm>
            <a:off x="12201124" y="9599551"/>
            <a:ext cx="4213225" cy="1078750"/>
            <a:chOff x="12201124" y="9599551"/>
            <a:chExt cx="4213225" cy="1078750"/>
          </a:xfrm>
        </p:grpSpPr>
        <p:sp>
          <p:nvSpPr>
            <p:cNvPr id="2026" name="Object 2026"/>
            <p:cNvSpPr txBox="1"/>
            <p:nvPr/>
          </p:nvSpPr>
          <p:spPr>
            <a:xfrm>
              <a:off x="12099524" y="10233801"/>
              <a:ext cx="4467225" cy="368299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2400" i="0" b="0" spc="72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Lack of reflection</a:t>
              </a:r>
              <a:endParaRPr lang="zh-CN" altLang="en-US"/>
            </a:p>
          </p:txBody>
        </p:sp>
        <p:sp>
          <p:nvSpPr>
            <p:cNvPr id="2027" name="Object 2027"/>
            <p:cNvSpPr txBox="1"/>
            <p:nvPr/>
          </p:nvSpPr>
          <p:spPr>
            <a:xfrm>
              <a:off x="12099524" y="9523351"/>
              <a:ext cx="4456912" cy="711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600" i="0" b="0" spc="138" dirty="0" smtClean="0" lang="zh-CN">
                  <a:solidFill>
                    <a:srgbClr val="333333"/>
                  </a:solidFill>
                  <a:latin typeface="OPPOSans-B"/>
                  <a:ea typeface="OPPOSans-B"/>
                </a:rPr>
                <a:t>不足反思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CBE3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image 301"/>
          <p:cNvPicPr>
            <a:picLocks noChangeAspect="1"/>
          </p:cNvPicPr>
          <p:nvPr/>
        </p:nvPicPr>
        <p:blipFill>
          <a:blip r:embed="rId301">
                </a:blip>
          <a:srcRect/>
          <a:stretch>
            <a:fillRect/>
          </a:stretch>
        </p:blipFill>
        <p:spPr>
          <a:xfrm rot="0" flipV="0" flipH="0">
            <a:off x="21551900" y="8001000"/>
            <a:ext cx="2070100" cy="3810000"/>
          </a:xfrm>
          <a:prstGeom prst="rect">
            <a:avLst/>
          </a:prstGeom>
        </p:spPr>
      </p:pic>
      <p:pic>
        <p:nvPicPr>
          <p:cNvPr id="302" name="image 302"/>
          <p:cNvPicPr>
            <a:picLocks noChangeAspect="1"/>
          </p:cNvPicPr>
          <p:nvPr/>
        </p:nvPicPr>
        <p:blipFill>
          <a:blip r:embed="rId302">
                </a:blip>
          <a:srcRect/>
          <a:stretch>
            <a:fillRect/>
          </a:stretch>
        </p:blipFill>
        <p:spPr>
          <a:xfrm rot="0" flipV="0" flipH="0">
            <a:off x="863600" y="7061200"/>
            <a:ext cx="939800" cy="1714500"/>
          </a:xfrm>
          <a:prstGeom prst="rect">
            <a:avLst/>
          </a:prstGeom>
        </p:spPr>
      </p:pic>
      <p:pic>
        <p:nvPicPr>
          <p:cNvPr id="303" name="image 303"/>
          <p:cNvPicPr>
            <a:picLocks noChangeAspect="1"/>
          </p:cNvPicPr>
          <p:nvPr/>
        </p:nvPicPr>
        <p:blipFill>
          <a:blip r:embed="rId303">
                </a:blip>
          <a:srcRect/>
          <a:stretch>
            <a:fillRect/>
          </a:stretch>
        </p:blipFill>
        <p:spPr>
          <a:xfrm rot="0" flipV="0" flipH="0">
            <a:off x="12433300" y="1892300"/>
            <a:ext cx="10248900" cy="9906000"/>
          </a:xfrm>
          <a:prstGeom prst="rect">
            <a:avLst/>
          </a:prstGeom>
        </p:spPr>
      </p:pic>
      <p:sp>
        <p:nvSpPr>
          <p:cNvPr id="304" name="Object 304"/>
          <p:cNvSpPr txBox="1"/>
          <p:nvPr/>
        </p:nvSpPr>
        <p:spPr>
          <a:xfrm>
            <a:off x="3261121" y="9771033"/>
            <a:ext cx="8362143" cy="495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200" i="0" b="0" spc="96" dirty="0" smtClean="0" lang="zh-CN">
                <a:solidFill>
                  <a:srgbClr val="666666"/>
                </a:solidFill>
                <a:latin typeface="OPPOSans-B"/>
                <a:ea typeface="OPPOSans-B"/>
              </a:rPr>
              <a:t>常规运营/数据报告/数据模型</a:t>
            </a:r>
            <a:endParaRPr lang="zh-CN" altLang="en-US"/>
          </a:p>
        </p:txBody>
      </p:sp>
      <p:sp>
        <p:nvSpPr>
          <p:cNvPr id="305" name="Object 305"/>
          <p:cNvSpPr txBox="1"/>
          <p:nvPr/>
        </p:nvSpPr>
        <p:spPr>
          <a:xfrm>
            <a:off x="3261121" y="8639473"/>
            <a:ext cx="7292263" cy="495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3200" i="0" b="0" spc="160" dirty="0" smtClean="0" lang="zh-CN">
                <a:solidFill>
                  <a:srgbClr val="494F8C">
                    <a:alpha val="70196"/>
                  </a:srgbClr>
                </a:solidFill>
                <a:latin typeface="OPPOSans-R"/>
                <a:ea typeface="OPPOSans-R"/>
              </a:rPr>
              <a:t>Work review</a:t>
            </a:r>
            <a:endParaRPr lang="zh-CN" altLang="en-US"/>
          </a:p>
        </p:txBody>
      </p:sp>
      <p:sp>
        <p:nvSpPr>
          <p:cNvPr id="306" name="Object 306"/>
          <p:cNvSpPr txBox="1"/>
          <p:nvPr/>
        </p:nvSpPr>
        <p:spPr>
          <a:xfrm>
            <a:off x="3261121" y="7539552"/>
            <a:ext cx="7334923" cy="1028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800" i="0" b="0" spc="204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工作回顾</a:t>
            </a:r>
            <a:endParaRPr lang="zh-CN" altLang="en-US"/>
          </a:p>
        </p:txBody>
      </p:sp>
      <p:pic>
        <p:nvPicPr>
          <p:cNvPr id="307" name="image 307"/>
          <p:cNvPicPr>
            <a:picLocks noChangeAspect="1"/>
          </p:cNvPicPr>
          <p:nvPr/>
        </p:nvPicPr>
        <p:blipFill>
          <a:blip r:embed="rId307">
                </a:blip>
          <a:srcRect/>
          <a:stretch>
            <a:fillRect/>
          </a:stretch>
        </p:blipFill>
        <p:spPr>
          <a:xfrm rot="0" flipV="0" flipH="0">
            <a:off x="3403600" y="3124200"/>
            <a:ext cx="3594100" cy="3594100"/>
          </a:xfrm>
          <a:prstGeom prst="rect">
            <a:avLst/>
          </a:prstGeom>
        </p:spPr>
      </p:pic>
      <p:sp>
        <p:nvSpPr>
          <p:cNvPr id="308" name="Object 308"/>
          <p:cNvSpPr txBox="1"/>
          <p:nvPr/>
        </p:nvSpPr>
        <p:spPr>
          <a:xfrm>
            <a:off x="3713502" y="3702050"/>
            <a:ext cx="2974294" cy="2285999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15000" i="0" b="1" spc="359" dirty="0" smtClean="0" lang="zh-CN">
                <a:solidFill>
                  <a:srgbClr val="FFFFFF"/>
                </a:solidFill>
                <a:latin typeface="BarlowCondensed-Medium"/>
                <a:ea typeface="BarlowCondensed-Medium"/>
              </a:rPr>
              <a:t>01</a:t>
            </a:r>
            <a:endParaRPr lang="zh-CN" altLang="en-US"/>
          </a:p>
        </p:txBody>
      </p:sp>
      <p:pic>
        <p:nvPicPr>
          <p:cNvPr id="309" name="image 309"/>
          <p:cNvPicPr>
            <a:picLocks noChangeAspect="1"/>
          </p:cNvPicPr>
          <p:nvPr/>
        </p:nvPicPr>
        <p:blipFill>
          <a:blip r:embed="rId309">
            <a:alphaModFix amt="46511"/>
          </a:blip>
          <a:srcRect/>
          <a:stretch>
            <a:fillRect/>
          </a:stretch>
        </p:blipFill>
        <p:spPr>
          <a:xfrm rot="0" flipV="0" flipH="0">
            <a:off x="20826036" y="1892300"/>
            <a:ext cx="1090236" cy="2006570"/>
          </a:xfrm>
          <a:prstGeom prst="rect">
            <a:avLst/>
          </a:prstGeom>
        </p:spPr>
      </p:pic>
      <p:pic>
        <p:nvPicPr>
          <p:cNvPr id="3010" name="image 3010"/>
          <p:cNvPicPr>
            <a:picLocks noChangeAspect="1"/>
          </p:cNvPicPr>
          <p:nvPr/>
        </p:nvPicPr>
        <p:blipFill>
          <a:blip r:embed="rId3010">
            <a:alphaModFix amt="46511"/>
          </a:blip>
          <a:srcRect/>
          <a:stretch>
            <a:fillRect/>
          </a:stretch>
        </p:blipFill>
        <p:spPr>
          <a:xfrm rot="0" flipV="0" flipH="0">
            <a:off x="22682200" y="662419"/>
            <a:ext cx="821254" cy="1511510"/>
          </a:xfrm>
          <a:prstGeom prst="rect">
            <a:avLst/>
          </a:prstGeom>
        </p:spPr>
      </p:pic>
      <p:pic>
        <p:nvPicPr>
          <p:cNvPr id="3011" name="image 3011"/>
          <p:cNvPicPr>
            <a:picLocks noChangeAspect="1"/>
          </p:cNvPicPr>
          <p:nvPr/>
        </p:nvPicPr>
        <p:blipFill>
          <a:blip r:embed="rId3011">
            <a:alphaModFix amt="40000"/>
          </a:blip>
          <a:srcRect/>
          <a:stretch>
            <a:fillRect/>
          </a:stretch>
        </p:blipFill>
        <p:spPr>
          <a:xfrm rot="0" flipV="0" flipH="0">
            <a:off x="863600" y="777697"/>
            <a:ext cx="2070100" cy="3810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组合 401"/>
          <p:cNvGrpSpPr/>
          <p:nvPr/>
        </p:nvGrpSpPr>
        <p:grpSpPr>
          <a:xfrm>
            <a:off x="1066800" y="1066800"/>
            <a:ext cx="22250400" cy="11582400"/>
            <a:chOff x="1066800" y="1066800"/>
            <a:chExt cx="22250400" cy="11582400"/>
          </a:xfrm>
        </p:grpSpPr>
        <p:grpSp>
          <p:nvGrpSpPr>
            <p:cNvPr id="402" name="组合 402"/>
            <p:cNvGrpSpPr/>
            <p:nvPr/>
          </p:nvGrpSpPr>
          <p:grpSpPr>
            <a:xfrm>
              <a:off x="1066800" y="1066800"/>
              <a:ext cx="22250400" cy="11582400"/>
              <a:chOff x="1066800" y="1066800"/>
              <a:chExt cx="22250400" cy="11582400"/>
            </a:xfrm>
          </p:grpSpPr>
          <p:pic>
            <p:nvPicPr>
              <p:cNvPr id="403" name="image 403"/>
              <p:cNvPicPr>
                <a:picLocks noChangeAspect="1"/>
              </p:cNvPicPr>
              <p:nvPr/>
            </p:nvPicPr>
            <p:blipFill>
              <a:blip r:embed="rId403">
                </a:blip>
              <a:srcRect/>
              <a:stretch>
                <a:fillRect/>
              </a:stretch>
            </p:blipFill>
            <p:spPr>
              <a:xfrm rot="0" flipV="0" flipH="0">
                <a:off x="1066800" y="1066800"/>
                <a:ext cx="22250400" cy="11582400"/>
              </a:xfrm>
              <a:prstGeom prst="rect">
                <a:avLst/>
              </a:prstGeom>
            </p:spPr>
          </p:pic>
          <p:pic>
            <p:nvPicPr>
              <p:cNvPr id="404" name="image 404"/>
              <p:cNvPicPr>
                <a:picLocks noChangeAspect="1"/>
              </p:cNvPicPr>
              <p:nvPr/>
            </p:nvPicPr>
            <p:blipFill>
              <a:blip r:embed="rId404">
                </a:blip>
              <a:srcRect/>
              <a:stretch>
                <a:fillRect/>
              </a:stretch>
            </p:blipFill>
            <p:spPr>
              <a:xfrm rot="0" flipV="0" flipH="0">
                <a:off x="1879600" y="1879600"/>
                <a:ext cx="20612100" cy="9944100"/>
              </a:xfrm>
              <a:prstGeom prst="rect">
                <a:avLst/>
              </a:prstGeom>
            </p:spPr>
          </p:pic>
        </p:grpSp>
        <p:pic>
          <p:nvPicPr>
            <p:cNvPr id="405" name="image 405"/>
            <p:cNvPicPr>
              <a:picLocks noChangeAspect="1"/>
            </p:cNvPicPr>
            <p:nvPr/>
          </p:nvPicPr>
          <p:blipFill>
            <a:blip r:embed="rId405">
                </a:blip>
            <a:srcRect/>
            <a:stretch>
              <a:fillRect/>
            </a:stretch>
          </p:blipFill>
          <p:spPr>
            <a:xfrm rot="0" flipV="0" flipH="0">
              <a:off x="2781300" y="3848100"/>
              <a:ext cx="18821400" cy="50800"/>
            </a:xfrm>
            <a:prstGeom prst="rect">
              <a:avLst/>
            </a:prstGeom>
          </p:spPr>
        </p:pic>
      </p:grpSp>
      <p:sp>
        <p:nvSpPr>
          <p:cNvPr id="406" name="Object 406"/>
          <p:cNvSpPr txBox="1"/>
          <p:nvPr/>
        </p:nvSpPr>
        <p:spPr>
          <a:xfrm>
            <a:off x="15224062" y="7755401"/>
            <a:ext cx="4470463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200" i="0" b="0" spc="126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数据模型</a:t>
            </a:r>
            <a:endParaRPr lang="zh-CN" altLang="en-US"/>
          </a:p>
        </p:txBody>
      </p:sp>
      <p:sp>
        <p:nvSpPr>
          <p:cNvPr id="407" name="Object 407"/>
          <p:cNvSpPr txBox="1"/>
          <p:nvPr/>
        </p:nvSpPr>
        <p:spPr>
          <a:xfrm>
            <a:off x="15884494" y="8678622"/>
            <a:ext cx="3149600" cy="1739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36666"/>
              </a:lnSpc>
            </a:pPr>
            <a:r>
              <a:rPr sz="2800" i="0" b="0" spc="84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与运营建立并持续完善数据分析模型</a:t>
            </a:r>
            <a:endParaRPr lang="zh-CN" altLang="en-US" sz="2800"/>
          </a:p>
          <a:p>
            <a:pPr algn="ctr">
              <a:lnSpc>
                <a:spcPct val="136666"/>
              </a:lnSpc>
            </a:pPr>
            <a:r>
              <a:rPr sz="2800" i="0" b="0" spc="84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 </a:t>
            </a:r>
            <a:endParaRPr lang="zh-CN" altLang="en-US"/>
          </a:p>
        </p:txBody>
      </p:sp>
      <p:pic>
        <p:nvPicPr>
          <p:cNvPr id="408" name="image 408"/>
          <p:cNvPicPr>
            <a:picLocks noChangeAspect="1"/>
          </p:cNvPicPr>
          <p:nvPr/>
        </p:nvPicPr>
        <p:blipFill>
          <a:blip r:embed="rId408">
                </a:blip>
          <a:srcRect/>
          <a:stretch>
            <a:fillRect/>
          </a:stretch>
        </p:blipFill>
        <p:spPr>
          <a:xfrm rot="0" flipV="0" flipH="0">
            <a:off x="14503400" y="4826000"/>
            <a:ext cx="5753100" cy="2324100"/>
          </a:xfrm>
          <a:prstGeom prst="rect">
            <a:avLst/>
          </a:prstGeom>
        </p:spPr>
      </p:pic>
      <p:pic>
        <p:nvPicPr>
          <p:cNvPr id="409" name="image 409"/>
          <p:cNvPicPr>
            <a:picLocks noChangeAspect="1"/>
          </p:cNvPicPr>
          <p:nvPr/>
        </p:nvPicPr>
        <p:blipFill>
          <a:blip r:embed="rId409">
                </a:blip>
          <a:srcRect/>
          <a:stretch>
            <a:fillRect/>
          </a:stretch>
        </p:blipFill>
        <p:spPr>
          <a:xfrm rot="0" flipV="0" flipH="0">
            <a:off x="16976694" y="5435600"/>
            <a:ext cx="965200" cy="1117600"/>
          </a:xfrm>
          <a:prstGeom prst="rect">
            <a:avLst/>
          </a:prstGeom>
        </p:spPr>
      </p:pic>
      <p:sp>
        <p:nvSpPr>
          <p:cNvPr id="4010" name="Object 4010"/>
          <p:cNvSpPr txBox="1"/>
          <p:nvPr/>
        </p:nvSpPr>
        <p:spPr>
          <a:xfrm>
            <a:off x="19046825" y="5667941"/>
            <a:ext cx="1209675" cy="495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200" i="0" b="0" spc="96" dirty="0" smtClean="0" lang="zh-CN">
                <a:solidFill>
                  <a:srgbClr val="FFFFFF">
                    <a:alpha val="30196"/>
                  </a:srgbClr>
                </a:solidFill>
                <a:latin typeface="OPPOSans-H"/>
                <a:ea typeface="OPPOSans-H"/>
              </a:rPr>
              <a:t>03</a:t>
            </a:r>
            <a:endParaRPr lang="zh-CN" altLang="en-US"/>
          </a:p>
        </p:txBody>
      </p:sp>
      <p:sp>
        <p:nvSpPr>
          <p:cNvPr id="4011" name="Object 4011"/>
          <p:cNvSpPr txBox="1"/>
          <p:nvPr/>
        </p:nvSpPr>
        <p:spPr>
          <a:xfrm>
            <a:off x="9867901" y="7752821"/>
            <a:ext cx="4202741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200" i="0" b="0" spc="126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数据报告</a:t>
            </a:r>
            <a:endParaRPr lang="zh-CN" altLang="en-US"/>
          </a:p>
        </p:txBody>
      </p:sp>
      <p:sp>
        <p:nvSpPr>
          <p:cNvPr id="4012" name="Object 4012"/>
          <p:cNvSpPr txBox="1"/>
          <p:nvPr/>
        </p:nvSpPr>
        <p:spPr>
          <a:xfrm>
            <a:off x="10248422" y="8690330"/>
            <a:ext cx="3441700" cy="1155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36666"/>
              </a:lnSpc>
            </a:pPr>
            <a:r>
              <a:rPr sz="2800" i="0" b="0" spc="84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协同并跟进数据格式化，输出数据报告</a:t>
            </a:r>
            <a:endParaRPr lang="zh-CN" altLang="en-US"/>
          </a:p>
        </p:txBody>
      </p:sp>
      <p:pic>
        <p:nvPicPr>
          <p:cNvPr id="4013" name="image 4013"/>
          <p:cNvPicPr>
            <a:picLocks noChangeAspect="1"/>
          </p:cNvPicPr>
          <p:nvPr/>
        </p:nvPicPr>
        <p:blipFill>
          <a:blip r:embed="rId4013">
                </a:blip>
          <a:srcRect/>
          <a:stretch>
            <a:fillRect/>
          </a:stretch>
        </p:blipFill>
        <p:spPr>
          <a:xfrm rot="0" flipV="0" flipH="0">
            <a:off x="9275762" y="4826000"/>
            <a:ext cx="5786437" cy="2324100"/>
          </a:xfrm>
          <a:prstGeom prst="rect">
            <a:avLst/>
          </a:prstGeom>
        </p:spPr>
      </p:pic>
      <p:pic>
        <p:nvPicPr>
          <p:cNvPr id="4014" name="image 4014"/>
          <p:cNvPicPr>
            <a:picLocks noChangeAspect="1"/>
          </p:cNvPicPr>
          <p:nvPr/>
        </p:nvPicPr>
        <p:blipFill>
          <a:blip r:embed="rId4014">
                </a:blip>
          <a:srcRect/>
          <a:stretch>
            <a:fillRect/>
          </a:stretch>
        </p:blipFill>
        <p:spPr>
          <a:xfrm rot="0" flipV="0" flipH="0">
            <a:off x="11499372" y="5435600"/>
            <a:ext cx="939800" cy="1130300"/>
          </a:xfrm>
          <a:prstGeom prst="rect">
            <a:avLst/>
          </a:prstGeom>
        </p:spPr>
      </p:pic>
      <p:sp>
        <p:nvSpPr>
          <p:cNvPr id="4015" name="Object 4015"/>
          <p:cNvSpPr txBox="1"/>
          <p:nvPr/>
        </p:nvSpPr>
        <p:spPr>
          <a:xfrm>
            <a:off x="13852525" y="5667941"/>
            <a:ext cx="1209675" cy="495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200" i="0" b="0" spc="96" dirty="0" smtClean="0" lang="zh-CN">
                <a:solidFill>
                  <a:srgbClr val="FFFFFF">
                    <a:alpha val="30196"/>
                  </a:srgbClr>
                </a:solidFill>
                <a:latin typeface="OPPOSans-H"/>
                <a:ea typeface="OPPOSans-H"/>
              </a:rPr>
              <a:t>02</a:t>
            </a:r>
            <a:endParaRPr lang="zh-CN" altLang="en-US"/>
          </a:p>
        </p:txBody>
      </p:sp>
      <p:sp>
        <p:nvSpPr>
          <p:cNvPr id="4016" name="Object 4016"/>
          <p:cNvSpPr txBox="1"/>
          <p:nvPr/>
        </p:nvSpPr>
        <p:spPr>
          <a:xfrm>
            <a:off x="4114806" y="7758179"/>
            <a:ext cx="5194287" cy="635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200" i="0" b="0" spc="126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常规运营</a:t>
            </a:r>
            <a:endParaRPr lang="zh-CN" altLang="en-US"/>
          </a:p>
        </p:txBody>
      </p:sp>
      <p:sp>
        <p:nvSpPr>
          <p:cNvPr id="4017" name="Object 4017"/>
          <p:cNvSpPr txBox="1"/>
          <p:nvPr/>
        </p:nvSpPr>
        <p:spPr>
          <a:xfrm>
            <a:off x="4921250" y="8739939"/>
            <a:ext cx="3581400" cy="1155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36666"/>
              </a:lnSpc>
            </a:pPr>
            <a:r>
              <a:rPr sz="2800" i="0" b="0" spc="84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数据录入整理，完成数据更新</a:t>
            </a:r>
            <a:endParaRPr lang="zh-CN" altLang="en-US"/>
          </a:p>
        </p:txBody>
      </p:sp>
      <p:pic>
        <p:nvPicPr>
          <p:cNvPr id="4018" name="image 4018"/>
          <p:cNvPicPr>
            <a:picLocks noChangeAspect="1"/>
          </p:cNvPicPr>
          <p:nvPr/>
        </p:nvPicPr>
        <p:blipFill>
          <a:blip r:embed="rId4018">
                </a:blip>
          <a:srcRect/>
          <a:stretch>
            <a:fillRect/>
          </a:stretch>
        </p:blipFill>
        <p:spPr>
          <a:xfrm rot="0" flipV="0" flipH="0">
            <a:off x="4114800" y="4826000"/>
            <a:ext cx="5753100" cy="2324100"/>
          </a:xfrm>
          <a:prstGeom prst="rect">
            <a:avLst/>
          </a:prstGeom>
        </p:spPr>
      </p:pic>
      <p:sp>
        <p:nvSpPr>
          <p:cNvPr id="4019" name="Object 4019"/>
          <p:cNvSpPr txBox="1"/>
          <p:nvPr/>
        </p:nvSpPr>
        <p:spPr>
          <a:xfrm>
            <a:off x="8683625" y="5667941"/>
            <a:ext cx="1184275" cy="4953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200" i="0" b="0" spc="96" dirty="0" smtClean="0" lang="zh-CN">
                <a:solidFill>
                  <a:srgbClr val="FFFFFF">
                    <a:alpha val="30196"/>
                  </a:srgbClr>
                </a:solidFill>
                <a:latin typeface="OPPOSans-H"/>
                <a:ea typeface="OPPOSans-H"/>
              </a:rPr>
              <a:t>01</a:t>
            </a:r>
            <a:endParaRPr lang="zh-CN" altLang="en-US"/>
          </a:p>
        </p:txBody>
      </p:sp>
      <p:pic>
        <p:nvPicPr>
          <p:cNvPr id="4020" name="image 4020"/>
          <p:cNvPicPr>
            <a:picLocks noChangeAspect="1"/>
          </p:cNvPicPr>
          <p:nvPr/>
        </p:nvPicPr>
        <p:blipFill>
          <a:blip r:embed="rId4020">
                </a:blip>
          <a:srcRect/>
          <a:stretch>
            <a:fillRect/>
          </a:stretch>
        </p:blipFill>
        <p:spPr>
          <a:xfrm rot="0" flipV="0" flipH="0">
            <a:off x="6229350" y="5562600"/>
            <a:ext cx="965200" cy="927100"/>
          </a:xfrm>
          <a:prstGeom prst="rect">
            <a:avLst/>
          </a:prstGeom>
        </p:spPr>
      </p:pic>
      <p:sp>
        <p:nvSpPr>
          <p:cNvPr id="4021" name="Object 4021"/>
          <p:cNvSpPr txBox="1"/>
          <p:nvPr/>
        </p:nvSpPr>
        <p:spPr>
          <a:xfrm>
            <a:off x="6597180" y="3079992"/>
            <a:ext cx="11189639" cy="419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2800" i="0" b="0" spc="140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Work review</a:t>
            </a:r>
            <a:endParaRPr lang="zh-CN" altLang="en-US"/>
          </a:p>
        </p:txBody>
      </p:sp>
      <p:sp>
        <p:nvSpPr>
          <p:cNvPr id="4022" name="Object 4022"/>
          <p:cNvSpPr txBox="1"/>
          <p:nvPr/>
        </p:nvSpPr>
        <p:spPr>
          <a:xfrm>
            <a:off x="6597182" y="2308029"/>
            <a:ext cx="11189635" cy="787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5200" i="0" b="0" spc="156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工作回顾</a:t>
            </a:r>
            <a:endParaRPr lang="zh-CN" altLang="en-US"/>
          </a:p>
        </p:txBody>
      </p:sp>
      <p:grpSp>
        <p:nvGrpSpPr>
          <p:cNvPr id="4023" name="组合 4023"/>
          <p:cNvGrpSpPr/>
          <p:nvPr/>
        </p:nvGrpSpPr>
        <p:grpSpPr>
          <a:xfrm>
            <a:off x="571500" y="11480800"/>
            <a:ext cx="23253699" cy="2019300"/>
            <a:chOff x="571500" y="11480800"/>
            <a:chExt cx="23253699" cy="2019300"/>
          </a:xfrm>
        </p:grpSpPr>
        <p:pic>
          <p:nvPicPr>
            <p:cNvPr id="4024" name="image 4024"/>
            <p:cNvPicPr>
              <a:picLocks noChangeAspect="1"/>
            </p:cNvPicPr>
            <p:nvPr/>
          </p:nvPicPr>
          <p:blipFill>
            <a:blip r:embed="rId4024">
                </a:blip>
            <a:srcRect/>
            <a:stretch>
              <a:fillRect/>
            </a:stretch>
          </p:blipFill>
          <p:spPr>
            <a:xfrm rot="0" flipV="0" flipH="0">
              <a:off x="22961600" y="11480800"/>
              <a:ext cx="863600" cy="2019300"/>
            </a:xfrm>
            <a:prstGeom prst="rect">
              <a:avLst/>
            </a:prstGeom>
          </p:spPr>
        </p:pic>
        <p:pic>
          <p:nvPicPr>
            <p:cNvPr id="4025" name="image 4025"/>
            <p:cNvPicPr>
              <a:picLocks noChangeAspect="1"/>
            </p:cNvPicPr>
            <p:nvPr/>
          </p:nvPicPr>
          <p:blipFill>
            <a:blip r:embed="rId4025">
                </a:blip>
            <a:srcRect/>
            <a:stretch>
              <a:fillRect/>
            </a:stretch>
          </p:blipFill>
          <p:spPr>
            <a:xfrm rot="0" flipV="0" flipH="0">
              <a:off x="571500" y="11607800"/>
              <a:ext cx="952500" cy="1663700"/>
            </a:xfrm>
            <a:prstGeom prst="rect">
              <a:avLst/>
            </a:prstGeom>
          </p:spPr>
        </p:pic>
        <p:pic>
          <p:nvPicPr>
            <p:cNvPr id="4026" name="image 4026"/>
            <p:cNvPicPr>
              <a:picLocks noChangeAspect="1"/>
            </p:cNvPicPr>
            <p:nvPr/>
          </p:nvPicPr>
          <p:blipFill>
            <a:blip r:embed="rId4026">
                </a:blip>
            <a:srcRect/>
            <a:stretch>
              <a:fillRect/>
            </a:stretch>
          </p:blipFill>
          <p:spPr>
            <a:xfrm rot="0" flipV="0" flipH="0">
              <a:off x="19723100" y="11607800"/>
              <a:ext cx="1016000" cy="1879600"/>
            </a:xfrm>
            <a:prstGeom prst="rect">
              <a:avLst/>
            </a:prstGeom>
          </p:spPr>
        </p:pic>
        <p:pic>
          <p:nvPicPr>
            <p:cNvPr id="4027" name="image 4027"/>
            <p:cNvPicPr>
              <a:picLocks noChangeAspect="1"/>
            </p:cNvPicPr>
            <p:nvPr/>
          </p:nvPicPr>
          <p:blipFill>
            <a:blip r:embed="rId4027">
                </a:blip>
            <a:srcRect/>
            <a:stretch>
              <a:fillRect/>
            </a:stretch>
          </p:blipFill>
          <p:spPr>
            <a:xfrm rot="0" flipV="0" flipH="0">
              <a:off x="2425700" y="11963400"/>
              <a:ext cx="838200" cy="1498600"/>
            </a:xfrm>
            <a:prstGeom prst="rect">
              <a:avLst/>
            </a:prstGeom>
          </p:spPr>
        </p:pic>
      </p:grpSp>
      <p:grpSp>
        <p:nvGrpSpPr>
          <p:cNvPr id="4028" name="组合 4028"/>
          <p:cNvGrpSpPr/>
          <p:nvPr/>
        </p:nvGrpSpPr>
        <p:grpSpPr>
          <a:xfrm>
            <a:off x="11785600" y="1320800"/>
            <a:ext cx="812800" cy="495300"/>
            <a:chOff x="11785600" y="1320800"/>
            <a:chExt cx="812800" cy="495300"/>
          </a:xfrm>
        </p:grpSpPr>
        <p:pic>
          <p:nvPicPr>
            <p:cNvPr id="4029" name="image 4029"/>
            <p:cNvPicPr>
              <a:picLocks noChangeAspect="1"/>
            </p:cNvPicPr>
            <p:nvPr/>
          </p:nvPicPr>
          <p:blipFill>
            <a:blip r:embed="rId4029">
                </a:blip>
            <a:srcRect/>
            <a:stretch>
              <a:fillRect/>
            </a:stretch>
          </p:blipFill>
          <p:spPr>
            <a:xfrm rot="0" flipV="0" flipH="0">
              <a:off x="11785600" y="1384300"/>
              <a:ext cx="228600" cy="431800"/>
            </a:xfrm>
            <a:prstGeom prst="rect">
              <a:avLst/>
            </a:prstGeom>
          </p:spPr>
        </p:pic>
        <p:pic>
          <p:nvPicPr>
            <p:cNvPr id="4030" name="image 4030"/>
            <p:cNvPicPr>
              <a:picLocks noChangeAspect="1"/>
            </p:cNvPicPr>
            <p:nvPr/>
          </p:nvPicPr>
          <p:blipFill>
            <a:blip r:embed="rId4030">
                </a:blip>
            <a:srcRect/>
            <a:stretch>
              <a:fillRect/>
            </a:stretch>
          </p:blipFill>
          <p:spPr>
            <a:xfrm rot="0" flipV="0" flipH="0">
              <a:off x="12369800" y="1320800"/>
              <a:ext cx="228600" cy="495300"/>
            </a:xfrm>
            <a:prstGeom prst="rect">
              <a:avLst/>
            </a:prstGeom>
          </p:spPr>
        </p:pic>
        <p:pic>
          <p:nvPicPr>
            <p:cNvPr id="4031" name="image 4031"/>
            <p:cNvPicPr>
              <a:picLocks noChangeAspect="1"/>
            </p:cNvPicPr>
            <p:nvPr/>
          </p:nvPicPr>
          <p:blipFill>
            <a:blip r:embed="rId4031">
                </a:blip>
            <a:srcRect/>
            <a:stretch>
              <a:fillRect/>
            </a:stretch>
          </p:blipFill>
          <p:spPr>
            <a:xfrm rot="0" flipV="0" flipH="0">
              <a:off x="12077700" y="1511300"/>
              <a:ext cx="228600" cy="3048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组合 501"/>
          <p:cNvGrpSpPr/>
          <p:nvPr/>
        </p:nvGrpSpPr>
        <p:grpSpPr>
          <a:xfrm>
            <a:off x="1066800" y="1066800"/>
            <a:ext cx="22250400" cy="11582400"/>
            <a:chOff x="1066800" y="1066800"/>
            <a:chExt cx="22250400" cy="11582400"/>
          </a:xfrm>
        </p:grpSpPr>
        <p:grpSp>
          <p:nvGrpSpPr>
            <p:cNvPr id="502" name="组合 502"/>
            <p:cNvGrpSpPr/>
            <p:nvPr/>
          </p:nvGrpSpPr>
          <p:grpSpPr>
            <a:xfrm>
              <a:off x="1066800" y="1066800"/>
              <a:ext cx="22250400" cy="11582400"/>
              <a:chOff x="1066800" y="1066800"/>
              <a:chExt cx="22250400" cy="11582400"/>
            </a:xfrm>
          </p:grpSpPr>
          <p:pic>
            <p:nvPicPr>
              <p:cNvPr id="503" name="image 503"/>
              <p:cNvPicPr>
                <a:picLocks noChangeAspect="1"/>
              </p:cNvPicPr>
              <p:nvPr/>
            </p:nvPicPr>
            <p:blipFill>
              <a:blip r:embed="rId503">
                </a:blip>
              <a:srcRect/>
              <a:stretch>
                <a:fillRect/>
              </a:stretch>
            </p:blipFill>
            <p:spPr>
              <a:xfrm rot="0" flipV="0" flipH="0">
                <a:off x="1066800" y="1066800"/>
                <a:ext cx="22250400" cy="11582400"/>
              </a:xfrm>
              <a:prstGeom prst="rect">
                <a:avLst/>
              </a:prstGeom>
            </p:spPr>
          </p:pic>
          <p:pic>
            <p:nvPicPr>
              <p:cNvPr id="504" name="image 504"/>
              <p:cNvPicPr>
                <a:picLocks noChangeAspect="1"/>
              </p:cNvPicPr>
              <p:nvPr/>
            </p:nvPicPr>
            <p:blipFill>
              <a:blip r:embed="rId504">
                </a:blip>
              <a:srcRect/>
              <a:stretch>
                <a:fillRect/>
              </a:stretch>
            </p:blipFill>
            <p:spPr>
              <a:xfrm rot="0" flipV="0" flipH="0">
                <a:off x="1879600" y="1879600"/>
                <a:ext cx="20612100" cy="9944100"/>
              </a:xfrm>
              <a:prstGeom prst="rect">
                <a:avLst/>
              </a:prstGeom>
            </p:spPr>
          </p:pic>
        </p:grpSp>
        <p:pic>
          <p:nvPicPr>
            <p:cNvPr id="505" name="image 505"/>
            <p:cNvPicPr>
              <a:picLocks noChangeAspect="1"/>
            </p:cNvPicPr>
            <p:nvPr/>
          </p:nvPicPr>
          <p:blipFill>
            <a:blip r:embed="rId505">
                </a:blip>
            <a:srcRect/>
            <a:stretch>
              <a:fillRect/>
            </a:stretch>
          </p:blipFill>
          <p:spPr>
            <a:xfrm rot="0" flipV="0" flipH="0">
              <a:off x="2781300" y="3848100"/>
              <a:ext cx="18821400" cy="50800"/>
            </a:xfrm>
            <a:prstGeom prst="rect">
              <a:avLst/>
            </a:prstGeom>
          </p:spPr>
        </p:pic>
      </p:grpSp>
      <p:sp>
        <p:nvSpPr>
          <p:cNvPr id="506" name="Object 506"/>
          <p:cNvSpPr txBox="1"/>
          <p:nvPr/>
        </p:nvSpPr>
        <p:spPr>
          <a:xfrm>
            <a:off x="6597180" y="3079992"/>
            <a:ext cx="11189639" cy="419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2800" i="0" b="0" spc="140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Data details</a:t>
            </a:r>
            <a:endParaRPr lang="zh-CN" altLang="en-US"/>
          </a:p>
        </p:txBody>
      </p:sp>
      <p:sp>
        <p:nvSpPr>
          <p:cNvPr id="507" name="Object 507"/>
          <p:cNvSpPr txBox="1"/>
          <p:nvPr/>
        </p:nvSpPr>
        <p:spPr>
          <a:xfrm>
            <a:off x="6597182" y="2308029"/>
            <a:ext cx="11189635" cy="787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5200" i="0" b="0" spc="156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数据详情</a:t>
            </a:r>
            <a:endParaRPr lang="zh-CN" altLang="en-US"/>
          </a:p>
        </p:txBody>
      </p:sp>
      <p:grpSp>
        <p:nvGrpSpPr>
          <p:cNvPr id="508" name="组合 508"/>
          <p:cNvGrpSpPr/>
          <p:nvPr/>
        </p:nvGrpSpPr>
        <p:grpSpPr>
          <a:xfrm>
            <a:off x="571500" y="11480800"/>
            <a:ext cx="23253699" cy="2019300"/>
            <a:chOff x="571500" y="11480800"/>
            <a:chExt cx="23253699" cy="2019300"/>
          </a:xfrm>
        </p:grpSpPr>
        <p:pic>
          <p:nvPicPr>
            <p:cNvPr id="509" name="image 509"/>
            <p:cNvPicPr>
              <a:picLocks noChangeAspect="1"/>
            </p:cNvPicPr>
            <p:nvPr/>
          </p:nvPicPr>
          <p:blipFill>
            <a:blip r:embed="rId509">
                </a:blip>
            <a:srcRect/>
            <a:stretch>
              <a:fillRect/>
            </a:stretch>
          </p:blipFill>
          <p:spPr>
            <a:xfrm rot="0" flipV="0" flipH="0">
              <a:off x="22961600" y="11480800"/>
              <a:ext cx="863600" cy="2019300"/>
            </a:xfrm>
            <a:prstGeom prst="rect">
              <a:avLst/>
            </a:prstGeom>
          </p:spPr>
        </p:pic>
        <p:pic>
          <p:nvPicPr>
            <p:cNvPr id="5010" name="image 5010"/>
            <p:cNvPicPr>
              <a:picLocks noChangeAspect="1"/>
            </p:cNvPicPr>
            <p:nvPr/>
          </p:nvPicPr>
          <p:blipFill>
            <a:blip r:embed="rId5010">
                </a:blip>
            <a:srcRect/>
            <a:stretch>
              <a:fillRect/>
            </a:stretch>
          </p:blipFill>
          <p:spPr>
            <a:xfrm rot="0" flipV="0" flipH="0">
              <a:off x="571500" y="11607800"/>
              <a:ext cx="952500" cy="1663700"/>
            </a:xfrm>
            <a:prstGeom prst="rect">
              <a:avLst/>
            </a:prstGeom>
          </p:spPr>
        </p:pic>
        <p:pic>
          <p:nvPicPr>
            <p:cNvPr id="5011" name="image 5011"/>
            <p:cNvPicPr>
              <a:picLocks noChangeAspect="1"/>
            </p:cNvPicPr>
            <p:nvPr/>
          </p:nvPicPr>
          <p:blipFill>
            <a:blip r:embed="rId5011">
                </a:blip>
            <a:srcRect/>
            <a:stretch>
              <a:fillRect/>
            </a:stretch>
          </p:blipFill>
          <p:spPr>
            <a:xfrm rot="0" flipV="0" flipH="0">
              <a:off x="19723100" y="11607800"/>
              <a:ext cx="1016000" cy="1879600"/>
            </a:xfrm>
            <a:prstGeom prst="rect">
              <a:avLst/>
            </a:prstGeom>
          </p:spPr>
        </p:pic>
        <p:pic>
          <p:nvPicPr>
            <p:cNvPr id="5012" name="image 5012"/>
            <p:cNvPicPr>
              <a:picLocks noChangeAspect="1"/>
            </p:cNvPicPr>
            <p:nvPr/>
          </p:nvPicPr>
          <p:blipFill>
            <a:blip r:embed="rId5012">
                </a:blip>
            <a:srcRect/>
            <a:stretch>
              <a:fillRect/>
            </a:stretch>
          </p:blipFill>
          <p:spPr>
            <a:xfrm rot="0" flipV="0" flipH="0">
              <a:off x="2425700" y="11963400"/>
              <a:ext cx="838200" cy="1498600"/>
            </a:xfrm>
            <a:prstGeom prst="rect">
              <a:avLst/>
            </a:prstGeom>
          </p:spPr>
        </p:pic>
      </p:grpSp>
      <p:grpSp>
        <p:nvGrpSpPr>
          <p:cNvPr id="5013" name="组合 5013"/>
          <p:cNvGrpSpPr/>
          <p:nvPr/>
        </p:nvGrpSpPr>
        <p:grpSpPr>
          <a:xfrm>
            <a:off x="11785600" y="1320800"/>
            <a:ext cx="812800" cy="495300"/>
            <a:chOff x="11785600" y="1320800"/>
            <a:chExt cx="812800" cy="495300"/>
          </a:xfrm>
        </p:grpSpPr>
        <p:pic>
          <p:nvPicPr>
            <p:cNvPr id="5014" name="image 5014"/>
            <p:cNvPicPr>
              <a:picLocks noChangeAspect="1"/>
            </p:cNvPicPr>
            <p:nvPr/>
          </p:nvPicPr>
          <p:blipFill>
            <a:blip r:embed="rId5014">
                </a:blip>
            <a:srcRect/>
            <a:stretch>
              <a:fillRect/>
            </a:stretch>
          </p:blipFill>
          <p:spPr>
            <a:xfrm rot="0" flipV="0" flipH="0">
              <a:off x="11785600" y="1384300"/>
              <a:ext cx="228600" cy="431800"/>
            </a:xfrm>
            <a:prstGeom prst="rect">
              <a:avLst/>
            </a:prstGeom>
          </p:spPr>
        </p:pic>
        <p:pic>
          <p:nvPicPr>
            <p:cNvPr id="5015" name="image 5015"/>
            <p:cNvPicPr>
              <a:picLocks noChangeAspect="1"/>
            </p:cNvPicPr>
            <p:nvPr/>
          </p:nvPicPr>
          <p:blipFill>
            <a:blip r:embed="rId5015">
                </a:blip>
            <a:srcRect/>
            <a:stretch>
              <a:fillRect/>
            </a:stretch>
          </p:blipFill>
          <p:spPr>
            <a:xfrm rot="0" flipV="0" flipH="0">
              <a:off x="12369800" y="1320800"/>
              <a:ext cx="228600" cy="495300"/>
            </a:xfrm>
            <a:prstGeom prst="rect">
              <a:avLst/>
            </a:prstGeom>
          </p:spPr>
        </p:pic>
        <p:pic>
          <p:nvPicPr>
            <p:cNvPr id="5016" name="image 5016"/>
            <p:cNvPicPr>
              <a:picLocks noChangeAspect="1"/>
            </p:cNvPicPr>
            <p:nvPr/>
          </p:nvPicPr>
          <p:blipFill>
            <a:blip r:embed="rId5016">
                </a:blip>
            <a:srcRect/>
            <a:stretch>
              <a:fillRect/>
            </a:stretch>
          </p:blipFill>
          <p:spPr>
            <a:xfrm rot="0" flipV="0" flipH="0">
              <a:off x="12077700" y="1511300"/>
              <a:ext cx="228600" cy="304800"/>
            </a:xfrm>
            <a:prstGeom prst="rect">
              <a:avLst/>
            </a:prstGeom>
          </p:spPr>
        </p:pic>
      </p:grpSp>
      <p:pic>
        <p:nvPicPr>
          <p:cNvPr id="5017" name="image 5017"/>
          <p:cNvPicPr>
            <a:picLocks noChangeAspect="1"/>
          </p:cNvPicPr>
          <p:nvPr/>
        </p:nvPicPr>
        <p:blipFill>
          <a:blip r:embed="rId5017">
                </a:blip>
          <a:srcRect/>
          <a:stretch>
            <a:fillRect/>
          </a:stretch>
        </p:blipFill>
        <p:spPr>
          <a:xfrm rot="0" flipV="0" flipH="0">
            <a:off x="4999834" y="3933486"/>
            <a:ext cx="14384331" cy="6153827"/>
          </a:xfrm>
          <a:prstGeom prst="rect">
            <a:avLst/>
          </a:prstGeom>
        </p:spPr>
      </p:pic>
      <p:pic>
        <p:nvPicPr>
          <p:cNvPr id="5018" name="image 5018"/>
          <p:cNvPicPr>
            <a:picLocks noChangeAspect="1"/>
          </p:cNvPicPr>
          <p:nvPr/>
        </p:nvPicPr>
        <p:blipFill>
          <a:blip r:embed="rId5018">
                </a:blip>
          <a:srcRect/>
          <a:stretch>
            <a:fillRect/>
          </a:stretch>
        </p:blipFill>
        <p:spPr>
          <a:xfrm rot="0" flipV="0" flipH="0">
            <a:off x="2627487" y="10566521"/>
            <a:ext cx="4906292" cy="716879"/>
          </a:xfrm>
          <a:prstGeom prst="rect">
            <a:avLst/>
          </a:prstGeom>
        </p:spPr>
      </p:pic>
      <p:sp>
        <p:nvSpPr>
          <p:cNvPr id="5019" name="Object 5019"/>
          <p:cNvSpPr txBox="1"/>
          <p:nvPr/>
        </p:nvSpPr>
        <p:spPr>
          <a:xfrm>
            <a:off x="8155244" y="10569361"/>
            <a:ext cx="13753668" cy="55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3000" i="0" b="0" dirty="0" smtClean="0" lang="zh-CN">
                <a:solidFill>
                  <a:srgbClr val="595F9D"/>
                </a:solidFill>
                <a:latin typeface="OPPOSans-R"/>
                <a:ea typeface="OPPOSans-R"/>
              </a:rPr>
              <a:t>• </a:t>
            </a:r>
            <a:r>
              <a:rPr sz="3000" i="0" b="0" dirty="0" smtClean="0" lang="zh-CN">
                <a:solidFill>
                  <a:srgbClr val="333333"/>
                </a:solidFill>
                <a:latin typeface="OPPOSans-R"/>
                <a:ea typeface="OPPOSans-R"/>
              </a:rPr>
              <a:t>阅读量总体上在稳步提升，从6000提升至8000，我们现在的策略是正确的。</a:t>
            </a:r>
            <a:endParaRPr lang="zh-CN" altLang="en-US"/>
          </a:p>
        </p:txBody>
      </p:sp>
      <p:sp>
        <p:nvSpPr>
          <p:cNvPr id="5021" name="Object 5021"/>
          <p:cNvSpPr txBox="1"/>
          <p:nvPr/>
        </p:nvSpPr>
        <p:spPr>
          <a:xfrm>
            <a:off x="2809690" y="10579521"/>
            <a:ext cx="4943418" cy="520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3333"/>
              </a:lnSpc>
            </a:pPr>
            <a:r>
              <a:rPr sz="2760" i="0" b="1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数据结果  Data structure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组合 601"/>
          <p:cNvGrpSpPr/>
          <p:nvPr/>
        </p:nvGrpSpPr>
        <p:grpSpPr>
          <a:xfrm>
            <a:off x="1066800" y="1066800"/>
            <a:ext cx="22250400" cy="11582400"/>
            <a:chOff x="1066800" y="1066800"/>
            <a:chExt cx="22250400" cy="11582400"/>
          </a:xfrm>
        </p:grpSpPr>
        <p:grpSp>
          <p:nvGrpSpPr>
            <p:cNvPr id="602" name="组合 602"/>
            <p:cNvGrpSpPr/>
            <p:nvPr/>
          </p:nvGrpSpPr>
          <p:grpSpPr>
            <a:xfrm>
              <a:off x="1066800" y="1066800"/>
              <a:ext cx="22250400" cy="11582400"/>
              <a:chOff x="1066800" y="1066800"/>
              <a:chExt cx="22250400" cy="11582400"/>
            </a:xfrm>
          </p:grpSpPr>
          <p:pic>
            <p:nvPicPr>
              <p:cNvPr id="603" name="image 603"/>
              <p:cNvPicPr>
                <a:picLocks noChangeAspect="1"/>
              </p:cNvPicPr>
              <p:nvPr/>
            </p:nvPicPr>
            <p:blipFill>
              <a:blip r:embed="rId603">
                </a:blip>
              <a:srcRect/>
              <a:stretch>
                <a:fillRect/>
              </a:stretch>
            </p:blipFill>
            <p:spPr>
              <a:xfrm rot="0" flipV="0" flipH="0">
                <a:off x="1066800" y="1066800"/>
                <a:ext cx="22250400" cy="11582400"/>
              </a:xfrm>
              <a:prstGeom prst="rect">
                <a:avLst/>
              </a:prstGeom>
            </p:spPr>
          </p:pic>
          <p:pic>
            <p:nvPicPr>
              <p:cNvPr id="604" name="image 604"/>
              <p:cNvPicPr>
                <a:picLocks noChangeAspect="1"/>
              </p:cNvPicPr>
              <p:nvPr/>
            </p:nvPicPr>
            <p:blipFill>
              <a:blip r:embed="rId604">
                </a:blip>
              <a:srcRect/>
              <a:stretch>
                <a:fillRect/>
              </a:stretch>
            </p:blipFill>
            <p:spPr>
              <a:xfrm rot="0" flipV="0" flipH="0">
                <a:off x="1879600" y="1879600"/>
                <a:ext cx="20612100" cy="9944100"/>
              </a:xfrm>
              <a:prstGeom prst="rect">
                <a:avLst/>
              </a:prstGeom>
            </p:spPr>
          </p:pic>
        </p:grpSp>
        <p:pic>
          <p:nvPicPr>
            <p:cNvPr id="605" name="image 605"/>
            <p:cNvPicPr>
              <a:picLocks noChangeAspect="1"/>
            </p:cNvPicPr>
            <p:nvPr/>
          </p:nvPicPr>
          <p:blipFill>
            <a:blip r:embed="rId605">
                </a:blip>
            <a:srcRect/>
            <a:stretch>
              <a:fillRect/>
            </a:stretch>
          </p:blipFill>
          <p:spPr>
            <a:xfrm rot="0" flipV="0" flipH="0">
              <a:off x="2781300" y="3848100"/>
              <a:ext cx="18821400" cy="50800"/>
            </a:xfrm>
            <a:prstGeom prst="rect">
              <a:avLst/>
            </a:prstGeom>
          </p:spPr>
        </p:pic>
      </p:grpSp>
      <p:sp>
        <p:nvSpPr>
          <p:cNvPr id="606" name="Object 606"/>
          <p:cNvSpPr txBox="1"/>
          <p:nvPr/>
        </p:nvSpPr>
        <p:spPr>
          <a:xfrm>
            <a:off x="6597180" y="3079992"/>
            <a:ext cx="11189639" cy="419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2800" i="0" b="0" spc="140" dirty="0" smtClean="0" lang="zh-CN">
                <a:solidFill>
                  <a:srgbClr val="666666"/>
                </a:solidFill>
                <a:latin typeface="OPPOSans-R"/>
                <a:ea typeface="OPPOSans-R"/>
              </a:rPr>
              <a:t>The bad thing we have done</a:t>
            </a:r>
            <a:endParaRPr lang="zh-CN" altLang="en-US" sz="2800"/>
          </a:p>
          <a:p>
            <a:pPr algn="ctr">
              <a:lnSpc>
                <a:spcPct val="100000"/>
              </a:lnSpc>
            </a:pPr>
            <a:p>
              <a:pPr algn="ctr">
                <a:br>
                  <a:rPr lang="en-US" altLang="zh-CN" dirty="0"/>
                </a:br>
              </a:pPr>
              <a:endParaRPr lang="zh-CN" altLang="en-US" dirty="0" sz="2800"/>
            </a:p>
            <a:endParaRPr lang="zh-CN" altLang="en-US"/>
          </a:p>
        </p:txBody>
      </p:sp>
      <p:sp>
        <p:nvSpPr>
          <p:cNvPr id="607" name="Object 607"/>
          <p:cNvSpPr txBox="1"/>
          <p:nvPr/>
        </p:nvSpPr>
        <p:spPr>
          <a:xfrm>
            <a:off x="6597182" y="2308029"/>
            <a:ext cx="11189635" cy="787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5200" i="0" b="0" spc="156" dirty="0" smtClean="0" lang="zh-CN">
                <a:solidFill>
                  <a:srgbClr val="333333"/>
                </a:solidFill>
                <a:latin typeface="OPPOSans-H"/>
                <a:ea typeface="OPPOSans-H"/>
              </a:rPr>
              <a:t>不足反思</a:t>
            </a:r>
            <a:endParaRPr lang="zh-CN" altLang="en-US"/>
          </a:p>
        </p:txBody>
      </p:sp>
      <p:grpSp>
        <p:nvGrpSpPr>
          <p:cNvPr id="608" name="组合 608"/>
          <p:cNvGrpSpPr/>
          <p:nvPr/>
        </p:nvGrpSpPr>
        <p:grpSpPr>
          <a:xfrm>
            <a:off x="571500" y="11480800"/>
            <a:ext cx="23253699" cy="2019300"/>
            <a:chOff x="571500" y="11480800"/>
            <a:chExt cx="23253699" cy="2019300"/>
          </a:xfrm>
        </p:grpSpPr>
        <p:pic>
          <p:nvPicPr>
            <p:cNvPr id="609" name="image 609"/>
            <p:cNvPicPr>
              <a:picLocks noChangeAspect="1"/>
            </p:cNvPicPr>
            <p:nvPr/>
          </p:nvPicPr>
          <p:blipFill>
            <a:blip r:embed="rId609">
                </a:blip>
            <a:srcRect/>
            <a:stretch>
              <a:fillRect/>
            </a:stretch>
          </p:blipFill>
          <p:spPr>
            <a:xfrm rot="0" flipV="0" flipH="0">
              <a:off x="22961600" y="11480800"/>
              <a:ext cx="863600" cy="2019300"/>
            </a:xfrm>
            <a:prstGeom prst="rect">
              <a:avLst/>
            </a:prstGeom>
          </p:spPr>
        </p:pic>
        <p:pic>
          <p:nvPicPr>
            <p:cNvPr id="6010" name="image 6010"/>
            <p:cNvPicPr>
              <a:picLocks noChangeAspect="1"/>
            </p:cNvPicPr>
            <p:nvPr/>
          </p:nvPicPr>
          <p:blipFill>
            <a:blip r:embed="rId6010">
                </a:blip>
            <a:srcRect/>
            <a:stretch>
              <a:fillRect/>
            </a:stretch>
          </p:blipFill>
          <p:spPr>
            <a:xfrm rot="0" flipV="0" flipH="0">
              <a:off x="571500" y="11607800"/>
              <a:ext cx="952500" cy="1663700"/>
            </a:xfrm>
            <a:prstGeom prst="rect">
              <a:avLst/>
            </a:prstGeom>
          </p:spPr>
        </p:pic>
        <p:pic>
          <p:nvPicPr>
            <p:cNvPr id="6011" name="image 6011"/>
            <p:cNvPicPr>
              <a:picLocks noChangeAspect="1"/>
            </p:cNvPicPr>
            <p:nvPr/>
          </p:nvPicPr>
          <p:blipFill>
            <a:blip r:embed="rId6011">
                </a:blip>
            <a:srcRect/>
            <a:stretch>
              <a:fillRect/>
            </a:stretch>
          </p:blipFill>
          <p:spPr>
            <a:xfrm rot="0" flipV="0" flipH="0">
              <a:off x="19723100" y="11607800"/>
              <a:ext cx="1016000" cy="1879600"/>
            </a:xfrm>
            <a:prstGeom prst="rect">
              <a:avLst/>
            </a:prstGeom>
          </p:spPr>
        </p:pic>
        <p:pic>
          <p:nvPicPr>
            <p:cNvPr id="6012" name="image 6012"/>
            <p:cNvPicPr>
              <a:picLocks noChangeAspect="1"/>
            </p:cNvPicPr>
            <p:nvPr/>
          </p:nvPicPr>
          <p:blipFill>
            <a:blip r:embed="rId6012">
                </a:blip>
            <a:srcRect/>
            <a:stretch>
              <a:fillRect/>
            </a:stretch>
          </p:blipFill>
          <p:spPr>
            <a:xfrm rot="0" flipV="0" flipH="0">
              <a:off x="2425700" y="11963400"/>
              <a:ext cx="838200" cy="1498600"/>
            </a:xfrm>
            <a:prstGeom prst="rect">
              <a:avLst/>
            </a:prstGeom>
          </p:spPr>
        </p:pic>
      </p:grpSp>
      <p:grpSp>
        <p:nvGrpSpPr>
          <p:cNvPr id="6013" name="组合 6013"/>
          <p:cNvGrpSpPr/>
          <p:nvPr/>
        </p:nvGrpSpPr>
        <p:grpSpPr>
          <a:xfrm>
            <a:off x="11785600" y="1320800"/>
            <a:ext cx="812800" cy="495300"/>
            <a:chOff x="11785600" y="1320800"/>
            <a:chExt cx="812800" cy="495300"/>
          </a:xfrm>
        </p:grpSpPr>
        <p:pic>
          <p:nvPicPr>
            <p:cNvPr id="6014" name="image 6014"/>
            <p:cNvPicPr>
              <a:picLocks noChangeAspect="1"/>
            </p:cNvPicPr>
            <p:nvPr/>
          </p:nvPicPr>
          <p:blipFill>
            <a:blip r:embed="rId6014">
                </a:blip>
            <a:srcRect/>
            <a:stretch>
              <a:fillRect/>
            </a:stretch>
          </p:blipFill>
          <p:spPr>
            <a:xfrm rot="0" flipV="0" flipH="0">
              <a:off x="11785600" y="1384300"/>
              <a:ext cx="228600" cy="431800"/>
            </a:xfrm>
            <a:prstGeom prst="rect">
              <a:avLst/>
            </a:prstGeom>
          </p:spPr>
        </p:pic>
        <p:pic>
          <p:nvPicPr>
            <p:cNvPr id="6015" name="image 6015"/>
            <p:cNvPicPr>
              <a:picLocks noChangeAspect="1"/>
            </p:cNvPicPr>
            <p:nvPr/>
          </p:nvPicPr>
          <p:blipFill>
            <a:blip r:embed="rId6015">
                </a:blip>
            <a:srcRect/>
            <a:stretch>
              <a:fillRect/>
            </a:stretch>
          </p:blipFill>
          <p:spPr>
            <a:xfrm rot="0" flipV="0" flipH="0">
              <a:off x="12369800" y="1320800"/>
              <a:ext cx="228600" cy="495300"/>
            </a:xfrm>
            <a:prstGeom prst="rect">
              <a:avLst/>
            </a:prstGeom>
          </p:spPr>
        </p:pic>
        <p:pic>
          <p:nvPicPr>
            <p:cNvPr id="6016" name="image 6016"/>
            <p:cNvPicPr>
              <a:picLocks noChangeAspect="1"/>
            </p:cNvPicPr>
            <p:nvPr/>
          </p:nvPicPr>
          <p:blipFill>
            <a:blip r:embed="rId6016">
                </a:blip>
            <a:srcRect/>
            <a:stretch>
              <a:fillRect/>
            </a:stretch>
          </p:blipFill>
          <p:spPr>
            <a:xfrm rot="0" flipV="0" flipH="0">
              <a:off x="12077700" y="1511300"/>
              <a:ext cx="228600" cy="304800"/>
            </a:xfrm>
            <a:prstGeom prst="rect">
              <a:avLst/>
            </a:prstGeom>
          </p:spPr>
        </p:pic>
      </p:grpSp>
      <p:grpSp>
        <p:nvGrpSpPr>
          <p:cNvPr id="6017" name="组合 6017"/>
          <p:cNvGrpSpPr/>
          <p:nvPr/>
        </p:nvGrpSpPr>
        <p:grpSpPr>
          <a:xfrm>
            <a:off x="3214872" y="4529839"/>
            <a:ext cx="5418309" cy="5284665"/>
            <a:chOff x="3214872" y="4529839"/>
            <a:chExt cx="5418309" cy="5284665"/>
          </a:xfrm>
        </p:grpSpPr>
        <p:pic>
          <p:nvPicPr>
            <p:cNvPr id="6018" name="image 6018"/>
            <p:cNvPicPr>
              <a:picLocks noChangeAspect="1"/>
            </p:cNvPicPr>
            <p:nvPr/>
          </p:nvPicPr>
          <p:blipFill>
            <a:blip r:embed="rId6018">
                </a:blip>
            <a:srcRect/>
            <a:stretch>
              <a:fillRect/>
            </a:stretch>
          </p:blipFill>
          <p:spPr>
            <a:xfrm rot="0" flipV="0" flipH="0">
              <a:off x="3955897" y="4529839"/>
              <a:ext cx="3936259" cy="3936259"/>
            </a:xfrm>
            <a:prstGeom prst="rect">
              <a:avLst/>
            </a:prstGeom>
          </p:spPr>
        </p:pic>
        <p:pic>
          <p:nvPicPr>
            <p:cNvPr id="6019" name="image 6019"/>
            <p:cNvPicPr>
              <a:picLocks noChangeAspect="1"/>
            </p:cNvPicPr>
            <p:nvPr/>
          </p:nvPicPr>
          <p:blipFill>
            <a:blip r:embed="rId6019">
                </a:blip>
            <a:srcRect/>
            <a:stretch>
              <a:fillRect/>
            </a:stretch>
          </p:blipFill>
          <p:spPr>
            <a:xfrm rot="0" flipV="0" flipH="0">
              <a:off x="4395832" y="4622457"/>
              <a:ext cx="3044812" cy="3044812"/>
            </a:xfrm>
            <a:prstGeom prst="rect">
              <a:avLst/>
            </a:prstGeom>
          </p:spPr>
        </p:pic>
        <p:pic>
          <p:nvPicPr>
            <p:cNvPr id="6020" name="image 6020"/>
            <p:cNvPicPr>
              <a:picLocks noChangeAspect="1"/>
            </p:cNvPicPr>
            <p:nvPr/>
          </p:nvPicPr>
          <p:blipFill>
            <a:blip r:embed="rId6020">
                </a:blip>
            <a:srcRect/>
            <a:stretch>
              <a:fillRect/>
            </a:stretch>
          </p:blipFill>
          <p:spPr>
            <a:xfrm rot="0" flipV="0" flipH="0">
              <a:off x="5646173" y="4622457"/>
              <a:ext cx="544129" cy="439934"/>
            </a:xfrm>
            <a:prstGeom prst="rect">
              <a:avLst/>
            </a:prstGeom>
          </p:spPr>
        </p:pic>
        <p:pic>
          <p:nvPicPr>
            <p:cNvPr id="6021" name="image 6021"/>
            <p:cNvPicPr>
              <a:picLocks noChangeAspect="1"/>
            </p:cNvPicPr>
            <p:nvPr/>
          </p:nvPicPr>
          <p:blipFill>
            <a:blip r:embed="rId6021">
                </a:blip>
            <a:srcRect/>
            <a:stretch>
              <a:fillRect/>
            </a:stretch>
          </p:blipFill>
          <p:spPr>
            <a:xfrm rot="0" flipV="0" flipH="0">
              <a:off x="5449360" y="5757026"/>
              <a:ext cx="960910" cy="845138"/>
            </a:xfrm>
            <a:prstGeom prst="rect">
              <a:avLst/>
            </a:prstGeom>
          </p:spPr>
        </p:pic>
        <p:sp>
          <p:nvSpPr>
            <p:cNvPr id="6022" name="Object 6022"/>
            <p:cNvSpPr txBox="1"/>
            <p:nvPr/>
          </p:nvSpPr>
          <p:spPr>
            <a:xfrm>
              <a:off x="4023969" y="8294127"/>
              <a:ext cx="3800114" cy="635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2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态度</a:t>
              </a:r>
              <a:endParaRPr lang="zh-CN" altLang="en-US"/>
            </a:p>
          </p:txBody>
        </p:sp>
        <p:sp>
          <p:nvSpPr>
            <p:cNvPr id="6023" name="Object 6023"/>
            <p:cNvSpPr txBox="1"/>
            <p:nvPr/>
          </p:nvSpPr>
          <p:spPr>
            <a:xfrm>
              <a:off x="3214872" y="9319205"/>
              <a:ext cx="5418309" cy="419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28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团队积极性有待提高</a:t>
              </a:r>
              <a:endParaRPr lang="zh-CN" altLang="en-US"/>
            </a:p>
          </p:txBody>
        </p:sp>
      </p:grpSp>
      <p:grpSp>
        <p:nvGrpSpPr>
          <p:cNvPr id="6024" name="组合 6024"/>
          <p:cNvGrpSpPr/>
          <p:nvPr/>
        </p:nvGrpSpPr>
        <p:grpSpPr>
          <a:xfrm>
            <a:off x="9780186" y="4529839"/>
            <a:ext cx="4976328" cy="5284665"/>
            <a:chOff x="9780186" y="4529839"/>
            <a:chExt cx="4976328" cy="5284665"/>
          </a:xfrm>
        </p:grpSpPr>
        <p:pic>
          <p:nvPicPr>
            <p:cNvPr id="6025" name="image 6025"/>
            <p:cNvPicPr>
              <a:picLocks noChangeAspect="1"/>
            </p:cNvPicPr>
            <p:nvPr/>
          </p:nvPicPr>
          <p:blipFill>
            <a:blip r:embed="rId6025">
                </a:blip>
            <a:srcRect/>
            <a:stretch>
              <a:fillRect/>
            </a:stretch>
          </p:blipFill>
          <p:spPr>
            <a:xfrm rot="0" flipV="0" flipH="0">
              <a:off x="10300221" y="4529839"/>
              <a:ext cx="3936259" cy="3936259"/>
            </a:xfrm>
            <a:prstGeom prst="rect">
              <a:avLst/>
            </a:prstGeom>
          </p:spPr>
        </p:pic>
        <p:pic>
          <p:nvPicPr>
            <p:cNvPr id="6026" name="image 6026"/>
            <p:cNvPicPr>
              <a:picLocks noChangeAspect="1"/>
            </p:cNvPicPr>
            <p:nvPr/>
          </p:nvPicPr>
          <p:blipFill>
            <a:blip r:embed="rId6026">
                </a:blip>
            <a:srcRect/>
            <a:stretch>
              <a:fillRect/>
            </a:stretch>
          </p:blipFill>
          <p:spPr>
            <a:xfrm rot="0" flipV="0" flipH="0">
              <a:off x="10740156" y="4622457"/>
              <a:ext cx="3044812" cy="3044812"/>
            </a:xfrm>
            <a:prstGeom prst="rect">
              <a:avLst/>
            </a:prstGeom>
          </p:spPr>
        </p:pic>
        <p:pic>
          <p:nvPicPr>
            <p:cNvPr id="6027" name="image 6027"/>
            <p:cNvPicPr>
              <a:picLocks noChangeAspect="1"/>
            </p:cNvPicPr>
            <p:nvPr/>
          </p:nvPicPr>
          <p:blipFill>
            <a:blip r:embed="rId6027">
                </a:blip>
            <a:srcRect/>
            <a:stretch>
              <a:fillRect/>
            </a:stretch>
          </p:blipFill>
          <p:spPr>
            <a:xfrm rot="0" flipV="0" flipH="0">
              <a:off x="11990497" y="4622457"/>
              <a:ext cx="544129" cy="439934"/>
            </a:xfrm>
            <a:prstGeom prst="rect">
              <a:avLst/>
            </a:prstGeom>
          </p:spPr>
        </p:pic>
        <p:pic>
          <p:nvPicPr>
            <p:cNvPr id="6028" name="image 6028"/>
            <p:cNvPicPr>
              <a:picLocks noChangeAspect="1"/>
            </p:cNvPicPr>
            <p:nvPr/>
          </p:nvPicPr>
          <p:blipFill>
            <a:blip r:embed="rId6028">
                </a:blip>
            <a:srcRect/>
            <a:stretch>
              <a:fillRect/>
            </a:stretch>
          </p:blipFill>
          <p:spPr>
            <a:xfrm rot="0" flipV="0" flipH="0">
              <a:off x="11839993" y="5687562"/>
              <a:ext cx="891447" cy="903024"/>
            </a:xfrm>
            <a:prstGeom prst="rect">
              <a:avLst/>
            </a:prstGeom>
          </p:spPr>
        </p:pic>
        <p:sp>
          <p:nvSpPr>
            <p:cNvPr id="6029" name="Object 6029"/>
            <p:cNvSpPr txBox="1"/>
            <p:nvPr/>
          </p:nvSpPr>
          <p:spPr>
            <a:xfrm>
              <a:off x="10525384" y="8294127"/>
              <a:ext cx="3485933" cy="635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2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产品</a:t>
              </a:r>
              <a:endParaRPr lang="zh-CN" altLang="en-US"/>
            </a:p>
          </p:txBody>
        </p:sp>
        <p:sp>
          <p:nvSpPr>
            <p:cNvPr id="6030" name="Object 6030"/>
            <p:cNvSpPr txBox="1"/>
            <p:nvPr/>
          </p:nvSpPr>
          <p:spPr>
            <a:xfrm>
              <a:off x="9780186" y="9319205"/>
              <a:ext cx="4976328" cy="4191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28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产品功能有待完善</a:t>
              </a:r>
              <a:endParaRPr lang="zh-CN" altLang="en-US"/>
            </a:p>
          </p:txBody>
        </p:sp>
      </p:grpSp>
      <p:grpSp>
        <p:nvGrpSpPr>
          <p:cNvPr id="6031" name="组合 6031"/>
          <p:cNvGrpSpPr/>
          <p:nvPr/>
        </p:nvGrpSpPr>
        <p:grpSpPr>
          <a:xfrm>
            <a:off x="16327045" y="4529839"/>
            <a:ext cx="4571259" cy="5906965"/>
            <a:chOff x="16327045" y="4529839"/>
            <a:chExt cx="4571259" cy="5906965"/>
          </a:xfrm>
        </p:grpSpPr>
        <p:pic>
          <p:nvPicPr>
            <p:cNvPr id="6032" name="image 6032"/>
            <p:cNvPicPr>
              <a:picLocks noChangeAspect="1"/>
            </p:cNvPicPr>
            <p:nvPr/>
          </p:nvPicPr>
          <p:blipFill>
            <a:blip r:embed="rId6032">
                </a:blip>
            <a:srcRect/>
            <a:stretch>
              <a:fillRect/>
            </a:stretch>
          </p:blipFill>
          <p:spPr>
            <a:xfrm rot="0" flipV="0" flipH="0">
              <a:off x="16644545" y="4529839"/>
              <a:ext cx="3936259" cy="3936259"/>
            </a:xfrm>
            <a:prstGeom prst="rect">
              <a:avLst/>
            </a:prstGeom>
          </p:spPr>
        </p:pic>
        <p:pic>
          <p:nvPicPr>
            <p:cNvPr id="6033" name="image 6033"/>
            <p:cNvPicPr>
              <a:picLocks noChangeAspect="1"/>
            </p:cNvPicPr>
            <p:nvPr/>
          </p:nvPicPr>
          <p:blipFill>
            <a:blip r:embed="rId6033">
                </a:blip>
            <a:srcRect/>
            <a:stretch>
              <a:fillRect/>
            </a:stretch>
          </p:blipFill>
          <p:spPr>
            <a:xfrm rot="0" flipV="0" flipH="0">
              <a:off x="17084480" y="4622457"/>
              <a:ext cx="3044812" cy="3044812"/>
            </a:xfrm>
            <a:prstGeom prst="rect">
              <a:avLst/>
            </a:prstGeom>
          </p:spPr>
        </p:pic>
        <p:pic>
          <p:nvPicPr>
            <p:cNvPr id="6034" name="image 6034"/>
            <p:cNvPicPr>
              <a:picLocks noChangeAspect="1"/>
            </p:cNvPicPr>
            <p:nvPr/>
          </p:nvPicPr>
          <p:blipFill>
            <a:blip r:embed="rId6034">
                </a:blip>
            <a:srcRect/>
            <a:stretch>
              <a:fillRect/>
            </a:stretch>
          </p:blipFill>
          <p:spPr>
            <a:xfrm rot="0" flipV="0" flipH="0">
              <a:off x="18334821" y="4622457"/>
              <a:ext cx="544129" cy="439934"/>
            </a:xfrm>
            <a:prstGeom prst="rect">
              <a:avLst/>
            </a:prstGeom>
          </p:spPr>
        </p:pic>
        <p:pic>
          <p:nvPicPr>
            <p:cNvPr id="6035" name="image 6035"/>
            <p:cNvPicPr>
              <a:picLocks noChangeAspect="1"/>
            </p:cNvPicPr>
            <p:nvPr/>
          </p:nvPicPr>
          <p:blipFill>
            <a:blip r:embed="rId6035">
                </a:blip>
            <a:srcRect/>
            <a:stretch>
              <a:fillRect/>
            </a:stretch>
          </p:blipFill>
          <p:spPr>
            <a:xfrm rot="0" flipV="0" flipH="0">
              <a:off x="18149586" y="5745448"/>
              <a:ext cx="914601" cy="798829"/>
            </a:xfrm>
            <a:prstGeom prst="rect">
              <a:avLst/>
            </a:prstGeom>
          </p:spPr>
        </p:pic>
        <p:sp>
          <p:nvSpPr>
            <p:cNvPr id="6036" name="Object 6036"/>
            <p:cNvSpPr txBox="1"/>
            <p:nvPr/>
          </p:nvSpPr>
          <p:spPr>
            <a:xfrm>
              <a:off x="16692981" y="8294127"/>
              <a:ext cx="3839387" cy="6350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4200" i="0" b="0" dirty="0" smtClean="0" lang="zh-CN">
                  <a:solidFill>
                    <a:srgbClr val="333333"/>
                  </a:solidFill>
                  <a:latin typeface="OPPOSans-H"/>
                  <a:ea typeface="OPPOSans-H"/>
                </a:rPr>
                <a:t>推广</a:t>
              </a:r>
              <a:endParaRPr lang="zh-CN" altLang="en-US"/>
            </a:p>
          </p:txBody>
        </p:sp>
        <p:sp>
          <p:nvSpPr>
            <p:cNvPr id="6037" name="Object 6037"/>
            <p:cNvSpPr txBox="1"/>
            <p:nvPr/>
          </p:nvSpPr>
          <p:spPr>
            <a:xfrm>
              <a:off x="16327045" y="9319205"/>
              <a:ext cx="4571259" cy="10414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25000"/>
                </a:lnSpc>
              </a:pPr>
              <a:r>
                <a:rPr sz="28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线上线下信息不同步，推广</a:t>
              </a:r>
              <a:endParaRPr lang="zh-CN" altLang="en-US" sz="2800"/>
            </a:p>
            <a:p>
              <a:pPr algn="ctr">
                <a:lnSpc>
                  <a:spcPct val="125000"/>
                </a:lnSpc>
              </a:pPr>
              <a:r>
                <a:rPr sz="2800" i="0" b="0" dirty="0" smtClean="0" lang="zh-CN">
                  <a:solidFill>
                    <a:srgbClr val="666666"/>
                  </a:solidFill>
                  <a:latin typeface="OPPOSans-R"/>
                  <a:ea typeface="OPPOSans-R"/>
                </a:rPr>
                <a:t>力度不够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494F8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1" name="组合 701"/>
          <p:cNvGrpSpPr/>
          <p:nvPr/>
        </p:nvGrpSpPr>
        <p:grpSpPr>
          <a:xfrm>
            <a:off x="-25400" y="1562100"/>
            <a:ext cx="24422100" cy="12204699"/>
            <a:chOff x="-25400" y="1562100"/>
            <a:chExt cx="24422100" cy="12204699"/>
          </a:xfrm>
        </p:grpSpPr>
        <p:pic>
          <p:nvPicPr>
            <p:cNvPr id="702" name="image 702"/>
            <p:cNvPicPr>
              <a:picLocks noChangeAspect="1"/>
            </p:cNvPicPr>
            <p:nvPr/>
          </p:nvPicPr>
          <p:blipFill>
            <a:blip r:embed="rId702">
                </a:blip>
            <a:srcRect/>
            <a:stretch>
              <a:fillRect/>
            </a:stretch>
          </p:blipFill>
          <p:spPr>
            <a:xfrm rot="0" flipV="0" flipH="0">
              <a:off x="13195300" y="1562100"/>
              <a:ext cx="8521700" cy="6223000"/>
            </a:xfrm>
            <a:prstGeom prst="rect">
              <a:avLst/>
            </a:prstGeom>
          </p:spPr>
        </p:pic>
        <p:pic>
          <p:nvPicPr>
            <p:cNvPr id="703" name="image 703"/>
            <p:cNvPicPr>
              <a:picLocks noChangeAspect="1"/>
            </p:cNvPicPr>
            <p:nvPr/>
          </p:nvPicPr>
          <p:blipFill>
            <a:blip r:embed="rId703">
                </a:blip>
            <a:srcRect/>
            <a:stretch>
              <a:fillRect/>
            </a:stretch>
          </p:blipFill>
          <p:spPr>
            <a:xfrm rot="0" flipV="0" flipH="0">
              <a:off x="-25400" y="5461000"/>
              <a:ext cx="24422100" cy="8305800"/>
            </a:xfrm>
            <a:prstGeom prst="rect">
              <a:avLst/>
            </a:prstGeom>
          </p:spPr>
        </p:pic>
        <p:pic>
          <p:nvPicPr>
            <p:cNvPr id="704" name="image 704"/>
            <p:cNvPicPr>
              <a:picLocks noChangeAspect="1"/>
            </p:cNvPicPr>
            <p:nvPr/>
          </p:nvPicPr>
          <p:blipFill>
            <a:blip r:embed="rId704">
                </a:blip>
            <a:srcRect/>
            <a:stretch>
              <a:fillRect/>
            </a:stretch>
          </p:blipFill>
          <p:spPr>
            <a:xfrm rot="0" flipV="0" flipH="0">
              <a:off x="22123400" y="6311900"/>
              <a:ext cx="1714500" cy="1714500"/>
            </a:xfrm>
            <a:prstGeom prst="rect">
              <a:avLst/>
            </a:prstGeom>
          </p:spPr>
        </p:pic>
        <p:pic>
          <p:nvPicPr>
            <p:cNvPr id="705" name="image 705"/>
            <p:cNvPicPr>
              <a:picLocks noChangeAspect="1"/>
            </p:cNvPicPr>
            <p:nvPr/>
          </p:nvPicPr>
          <p:blipFill>
            <a:blip r:embed="rId705">
                </a:blip>
            <a:srcRect/>
            <a:stretch>
              <a:fillRect/>
            </a:stretch>
          </p:blipFill>
          <p:spPr>
            <a:xfrm rot="0" flipV="0" flipH="0">
              <a:off x="12801600" y="7924800"/>
              <a:ext cx="2133600" cy="2781300"/>
            </a:xfrm>
            <a:prstGeom prst="rect">
              <a:avLst/>
            </a:prstGeom>
          </p:spPr>
        </p:pic>
        <p:pic>
          <p:nvPicPr>
            <p:cNvPr id="706" name="image 706"/>
            <p:cNvPicPr>
              <a:picLocks noChangeAspect="1"/>
            </p:cNvPicPr>
            <p:nvPr/>
          </p:nvPicPr>
          <p:blipFill>
            <a:blip r:embed="rId706">
                </a:blip>
            <a:srcRect/>
            <a:stretch>
              <a:fillRect/>
            </a:stretch>
          </p:blipFill>
          <p:spPr>
            <a:xfrm rot="0" flipV="0" flipH="0">
              <a:off x="14795500" y="9080500"/>
              <a:ext cx="2120900" cy="2781300"/>
            </a:xfrm>
            <a:prstGeom prst="rect">
              <a:avLst/>
            </a:prstGeom>
          </p:spPr>
        </p:pic>
        <p:pic>
          <p:nvPicPr>
            <p:cNvPr id="707" name="image 707"/>
            <p:cNvPicPr>
              <a:picLocks noChangeAspect="1"/>
            </p:cNvPicPr>
            <p:nvPr/>
          </p:nvPicPr>
          <p:blipFill>
            <a:blip r:embed="rId707">
                </a:blip>
            <a:srcRect/>
            <a:stretch>
              <a:fillRect/>
            </a:stretch>
          </p:blipFill>
          <p:spPr>
            <a:xfrm rot="0" flipV="0" flipH="0">
              <a:off x="16687800" y="6502400"/>
              <a:ext cx="863600" cy="2019300"/>
            </a:xfrm>
            <a:prstGeom prst="rect">
              <a:avLst/>
            </a:prstGeom>
          </p:spPr>
        </p:pic>
        <p:pic>
          <p:nvPicPr>
            <p:cNvPr id="708" name="image 708"/>
            <p:cNvPicPr>
              <a:picLocks noChangeAspect="1"/>
            </p:cNvPicPr>
            <p:nvPr/>
          </p:nvPicPr>
          <p:blipFill>
            <a:blip r:embed="rId708">
                </a:blip>
            <a:srcRect/>
            <a:stretch>
              <a:fillRect/>
            </a:stretch>
          </p:blipFill>
          <p:spPr>
            <a:xfrm rot="0" flipV="0" flipH="0">
              <a:off x="21488400" y="7150100"/>
              <a:ext cx="952500" cy="1663700"/>
            </a:xfrm>
            <a:prstGeom prst="rect">
              <a:avLst/>
            </a:prstGeom>
          </p:spPr>
        </p:pic>
        <p:pic>
          <p:nvPicPr>
            <p:cNvPr id="709" name="image 709"/>
            <p:cNvPicPr>
              <a:picLocks noChangeAspect="1"/>
            </p:cNvPicPr>
            <p:nvPr/>
          </p:nvPicPr>
          <p:blipFill>
            <a:blip r:embed="rId709">
                </a:blip>
            <a:srcRect/>
            <a:stretch>
              <a:fillRect/>
            </a:stretch>
          </p:blipFill>
          <p:spPr>
            <a:xfrm rot="0" flipV="0" flipH="0">
              <a:off x="19126200" y="9169400"/>
              <a:ext cx="1295400" cy="2413000"/>
            </a:xfrm>
            <a:prstGeom prst="rect">
              <a:avLst/>
            </a:prstGeom>
          </p:spPr>
        </p:pic>
        <p:pic>
          <p:nvPicPr>
            <p:cNvPr id="7010" name="image 7010"/>
            <p:cNvPicPr>
              <a:picLocks noChangeAspect="1"/>
            </p:cNvPicPr>
            <p:nvPr/>
          </p:nvPicPr>
          <p:blipFill>
            <a:blip r:embed="rId7010">
                </a:blip>
            <a:srcRect/>
            <a:stretch>
              <a:fillRect/>
            </a:stretch>
          </p:blipFill>
          <p:spPr>
            <a:xfrm rot="0" flipV="0" flipH="0">
              <a:off x="19761200" y="5930900"/>
              <a:ext cx="838200" cy="1498600"/>
            </a:xfrm>
            <a:prstGeom prst="rect">
              <a:avLst/>
            </a:prstGeom>
          </p:spPr>
        </p:pic>
      </p:grpSp>
      <p:sp>
        <p:nvSpPr>
          <p:cNvPr id="7011" name="Object 7011"/>
          <p:cNvSpPr txBox="1"/>
          <p:nvPr/>
        </p:nvSpPr>
        <p:spPr>
          <a:xfrm>
            <a:off x="1913670" y="4554388"/>
            <a:ext cx="11186718" cy="3048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sz="12000" i="0" b="0" dirty="0" smtClean="0" lang="zh-CN">
                <a:solidFill>
                  <a:srgbClr val="F4FFFF"/>
                </a:solidFill>
                <a:latin typeface="BarlowCondensed-Medium"/>
                <a:ea typeface="BarlowCondensed-Medium"/>
              </a:rPr>
              <a:t>Thank You </a:t>
            </a:r>
            <a:endParaRPr lang="zh-CN" altLang="en-US" sz="12000"/>
          </a:p>
          <a:p>
            <a:pPr algn="l">
              <a:lnSpc>
                <a:spcPct val="83333"/>
              </a:lnSpc>
            </a:pPr>
            <a:r>
              <a:rPr sz="12000" i="0" b="0" dirty="0" smtClean="0" lang="zh-CN">
                <a:solidFill>
                  <a:srgbClr val="F4FFFF"/>
                </a:solidFill>
                <a:latin typeface="BarlowCondensed-Medium"/>
                <a:ea typeface="BarlowCondensed-Medium"/>
              </a:rPr>
              <a:t>For Watching</a:t>
            </a:r>
            <a:endParaRPr lang="zh-CN" altLang="en-US"/>
          </a:p>
        </p:txBody>
      </p:sp>
      <p:sp>
        <p:nvSpPr>
          <p:cNvPr id="7012" name="Object 7012"/>
          <p:cNvSpPr txBox="1"/>
          <p:nvPr/>
        </p:nvSpPr>
        <p:spPr>
          <a:xfrm>
            <a:off x="1913670" y="1324694"/>
            <a:ext cx="8069739" cy="182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12000" i="0" b="1" dirty="0" smtClean="0" lang="zh-CN">
                <a:solidFill>
                  <a:srgbClr val="F4FFFF"/>
                </a:solidFill>
                <a:latin typeface="BarlowCondensed-Medium"/>
                <a:ea typeface="BarlowCondensed-Medium"/>
              </a:rPr>
              <a:t>2020</a:t>
            </a:r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>稿定设计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subject>www.gaoding.com</dc:subject>
  <dc:creator>稿定设计</dc:creator>
  <cp:lastModifiedBy>稿定设计</cp:lastModifiedBy>
  <cp:revision>1</cp:revision>
  <dcterms:created xsi:type="dcterms:W3CDTF">2020-12-02T14:37:55.013Z</dcterms:created>
  <dcterms:modified xsi:type="dcterms:W3CDTF">2020-12-02T14:37:55.013Z</dcterms:modified>
</cp:coreProperties>
</file>